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3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01" r:id="rId5"/>
    <p:sldMasterId id="2147483729" r:id="rId6"/>
    <p:sldMasterId id="2147483757" r:id="rId7"/>
  </p:sldMasterIdLst>
  <p:notesMasterIdLst>
    <p:notesMasterId r:id="rId16"/>
  </p:notesMasterIdLst>
  <p:sldIdLst>
    <p:sldId id="256" r:id="rId8"/>
    <p:sldId id="278" r:id="rId9"/>
    <p:sldId id="2147481578" r:id="rId10"/>
    <p:sldId id="2147481580" r:id="rId11"/>
    <p:sldId id="269" r:id="rId12"/>
    <p:sldId id="281" r:id="rId13"/>
    <p:sldId id="3666" r:id="rId14"/>
    <p:sldId id="268" r:id="rId15"/>
  </p:sldIdLst>
  <p:sldSz cx="18288000" cy="10287000"/>
  <p:notesSz cx="6858000" cy="9144000"/>
  <p:defaultTextStyle>
    <a:defPPr>
      <a:defRPr lang="en-US"/>
    </a:defPPr>
    <a:lvl1pPr marL="0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731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464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195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2926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8657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389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120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5851" algn="l" defTabSz="137146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635FB20-8CA0-784C-A10D-08C4E211A99E}" name="Simona Girončikienė" initials="SG" userId="S::sig@cluedin.com::3d6fb704-6a66-4091-ae25-e5ddbe4245e5" providerId="AD"/>
  <p188:author id="{AD9C002C-D773-E4D2-A107-1EAD9B363C39}" name="Iryna Sushko" initials="IS" userId="S::iryna.sushko@eleks.com::89056467-873f-4b5a-b074-e46cf5427433" providerId="AD"/>
  <p188:author id="{8BB58D50-D611-D33D-A28F-360BCEB5CA81}" name="Simona Girončikienė" initials="SG" userId="Simona Girončikienė" providerId="None"/>
  <p188:author id="{61744163-F49A-BBE4-D3A2-8A6092A3271E}" name="Robert Jarvis" initials="RJ" userId="S::rbj@cluedin.com::c2c7c34a-be5d-48bf-8970-794688dd2651" providerId="AD"/>
  <p188:author id="{12749E65-06F5-E724-7399-8377AB1E2332}" name="Humberto de Oliveira" initials="HO" userId="S::hro@cluedin.com::994f6a2b-e437-476f-b3ab-632bd77efca4" providerId="AD"/>
  <p188:author id="{87F85A93-EA85-0435-B3EC-3A8CC7D64526}" name="Bojan Petrovic" initials="BP" userId="S::bpe@cluedin.com::a50f6207-606e-4038-b0f1-15062406cd7b" providerId="AD"/>
  <p188:author id="{A0CD63CA-BCE7-197B-AF65-ED149D75580B}" name="Bojan Petrovic" initials="BP" userId="373e60c939375303" providerId="Windows Live"/>
  <p188:author id="{163A26CB-C8FD-5E63-AF22-6951473D9369}" name="Tim D. Ward" initials="TW" userId="S::tiw@cluedin.com::ab14b30a-6808-4442-b7b6-f6371436fafb" providerId="AD"/>
  <p188:author id="{8595B8E0-B15D-4597-2AFB-5BAAF8FFA532}" name="Humberto de Oliveira" initials="HdO" userId="Humberto de Oliveira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F2A2"/>
    <a:srgbClr val="000000"/>
    <a:srgbClr val="FF0004"/>
    <a:srgbClr val="F2F2F2"/>
    <a:srgbClr val="B2B7F2"/>
    <a:srgbClr val="E0EFFF"/>
    <a:srgbClr val="DFEAFD"/>
    <a:srgbClr val="E0EAFF"/>
    <a:srgbClr val="13F097"/>
    <a:srgbClr val="DEE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936" y="138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EFFE7-F932-4B5B-AB01-2A3707B9AB81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6FB5F-EE58-4640-A889-40D1DE2C4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61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731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464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195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2926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8657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389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120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5851" algn="l" defTabSz="13714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54B6E-738F-8E68-3B9F-49B9B4289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7F57D0-6F94-870A-EAF4-D53919CB3E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3AF2A0-A3B0-E724-91CC-D2AFC230A7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D324A-5AD2-140A-DE29-5CD3F1169D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6FB5F-EE58-4640-A889-40D1DE2C41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907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6FB5F-EE58-4640-A889-40D1DE2C418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31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1E1362-0C3E-D143-921B-DB90326FF4D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213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6FB5F-EE58-4640-A889-40D1DE2C418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295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si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124" y="7026965"/>
            <a:ext cx="6435587" cy="132687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100">
                <a:solidFill>
                  <a:schemeClr val="bg1"/>
                </a:solidFill>
              </a:defRPr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590EF76-0BDE-5823-F1C3-C6D43AE9B3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3122" y="4042119"/>
            <a:ext cx="8630478" cy="235868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7200" b="1">
                <a:solidFill>
                  <a:schemeClr val="bg1"/>
                </a:solidFill>
              </a:defRPr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US"/>
              <a:t>Enter headline text here</a:t>
            </a:r>
          </a:p>
        </p:txBody>
      </p:sp>
    </p:spTree>
    <p:extLst>
      <p:ext uri="{BB962C8B-B14F-4D97-AF65-F5344CB8AC3E}">
        <p14:creationId xmlns:p14="http://schemas.microsoft.com/office/powerpoint/2010/main" val="1638957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3226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7" y="2244405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9219107" y="2267000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9219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58817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15432" y="3458817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60231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5432" y="6960231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7" name="Text Placeholder 28">
            <a:extLst>
              <a:ext uri="{FF2B5EF4-FFF2-40B4-BE49-F238E27FC236}">
                <a16:creationId xmlns:a16="http://schemas.microsoft.com/office/drawing/2014/main" id="{DED246E4-C5CC-4A73-2EBF-5561A1F1C06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28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9" name="Text Placeholder 28">
            <a:extLst>
              <a:ext uri="{FF2B5EF4-FFF2-40B4-BE49-F238E27FC236}">
                <a16:creationId xmlns:a16="http://schemas.microsoft.com/office/drawing/2014/main" id="{557DDCFC-6B94-C6DE-3A63-5E9C4AFC72C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08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0DFB2A1E-7672-0C36-349D-D40369A2F0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98393" y="2697728"/>
            <a:ext cx="706526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FA6B5D1B-DBA1-296D-E2A5-37749280742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98394" y="6139508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63122951"/>
      </p:ext>
    </p:extLst>
  </p:cSld>
  <p:clrMapOvr>
    <a:masterClrMapping/>
  </p:clrMapOvr>
  <p:hf hdr="0" ftr="0" dt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6B13A9-D6F2-A4EC-5249-4EBDDE615453}"/>
              </a:ext>
            </a:extLst>
          </p:cNvPr>
          <p:cNvSpPr/>
          <p:nvPr userDrawn="1"/>
        </p:nvSpPr>
        <p:spPr>
          <a:xfrm>
            <a:off x="1" y="0"/>
            <a:ext cx="18288002" cy="10287000"/>
          </a:xfrm>
          <a:prstGeom prst="rect">
            <a:avLst/>
          </a:prstGeom>
          <a:solidFill>
            <a:srgbClr val="F2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pic>
        <p:nvPicPr>
          <p:cNvPr id="3" name="Picture 16">
            <a:extLst>
              <a:ext uri="{FF2B5EF4-FFF2-40B4-BE49-F238E27FC236}">
                <a16:creationId xmlns:a16="http://schemas.microsoft.com/office/drawing/2014/main" id="{F50F15AD-973F-379F-38DE-CD0C141D20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91643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456959"/>
          </a:xfrm>
        </p:spPr>
        <p:txBody>
          <a:bodyPr>
            <a:normAutofit/>
          </a:bodyPr>
          <a:lstStyle>
            <a:lvl1pPr>
              <a:defRPr sz="4200">
                <a:solidFill>
                  <a:srgbClr val="000000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27764"/>
            <a:ext cx="15773400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397056"/>
      </p:ext>
    </p:extLst>
  </p:cSld>
  <p:clrMapOvr>
    <a:masterClrMapping/>
  </p:clrMapOvr>
  <p:hf hdr="0" ft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 descr="Ray of blue light representing speed">
            <a:extLst>
              <a:ext uri="{FF2B5EF4-FFF2-40B4-BE49-F238E27FC236}">
                <a16:creationId xmlns:a16="http://schemas.microsoft.com/office/drawing/2014/main" id="{8F32B15A-1CE7-00B3-3B68-B6FA0F939CC0}"/>
              </a:ext>
            </a:extLst>
          </p:cNvPr>
          <p:cNvSpPr/>
          <p:nvPr/>
        </p:nvSpPr>
        <p:spPr>
          <a:xfrm>
            <a:off x="1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05" y="1493327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905" y="3411869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31409"/>
      </p:ext>
    </p:extLst>
  </p:cSld>
  <p:clrMapOvr>
    <a:masterClrMapping/>
  </p:clrMapOvr>
  <p:hf hdr="0" ft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E39FE43-8E23-C832-0B3E-F49280ABF0FF}"/>
              </a:ext>
            </a:extLst>
          </p:cNvPr>
          <p:cNvSpPr>
            <a:spLocks/>
          </p:cNvSpPr>
          <p:nvPr/>
        </p:nvSpPr>
        <p:spPr>
          <a:xfrm>
            <a:off x="12748847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812" y="1493327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812" y="3411869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295876"/>
      </p:ext>
    </p:extLst>
  </p:cSld>
  <p:clrMapOvr>
    <a:masterClrMapping/>
  </p:clrMapOvr>
  <p:hf hdr="0" ftr="0" dt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05" y="1493327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905" y="3411869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877B2347-1A0F-8AC5-B772-4FFE5BB9C0A3}"/>
              </a:ext>
            </a:extLst>
          </p:cNvPr>
          <p:cNvSpPr>
            <a:spLocks/>
          </p:cNvSpPr>
          <p:nvPr/>
        </p:nvSpPr>
        <p:spPr>
          <a:xfrm>
            <a:off x="-1157" y="0"/>
            <a:ext cx="5539155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</p:spTree>
    <p:extLst>
      <p:ext uri="{BB962C8B-B14F-4D97-AF65-F5344CB8AC3E}">
        <p14:creationId xmlns:p14="http://schemas.microsoft.com/office/powerpoint/2010/main" val="2865667711"/>
      </p:ext>
    </p:extLst>
  </p:cSld>
  <p:clrMapOvr>
    <a:masterClrMapping/>
  </p:clrMapOvr>
  <p:hf hdr="0" ftr="0" dt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lumns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456959"/>
          </a:xfrm>
        </p:spPr>
        <p:txBody>
          <a:bodyPr>
            <a:normAutofit/>
          </a:bodyPr>
          <a:lstStyle>
            <a:lvl1pPr>
              <a:defRPr sz="4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27764"/>
            <a:ext cx="7453383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9BB1EE-E9BC-4021-84F8-C4D400C1193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335068" y="2327764"/>
            <a:ext cx="7695632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F52A4919-441E-BFD1-98A3-A3514743B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60594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-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6">
            <a:extLst>
              <a:ext uri="{FF2B5EF4-FFF2-40B4-BE49-F238E27FC236}">
                <a16:creationId xmlns:a16="http://schemas.microsoft.com/office/drawing/2014/main" id="{712CE6A4-0966-4B6C-8AE2-BE9B7FA54BA3}"/>
              </a:ext>
            </a:extLst>
          </p:cNvPr>
          <p:cNvSpPr/>
          <p:nvPr/>
        </p:nvSpPr>
        <p:spPr>
          <a:xfrm>
            <a:off x="1226732" y="4235559"/>
            <a:ext cx="15834537" cy="1815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6200" tIns="76200" rIns="76200" bIns="76200" anchor="ctr">
            <a:spAutoFit/>
          </a:bodyPr>
          <a:lstStyle>
            <a:lvl1pPr>
              <a:defRPr sz="2600">
                <a:solidFill>
                  <a:srgbClr val="68718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marL="0" marR="0" lvl="0" indent="0" algn="ctr" defTabSz="12382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5400" b="0" i="0" u="none" strike="noStrike" kern="0" cap="none" spc="-2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Thank you</a:t>
            </a:r>
            <a:r>
              <a:rPr lang="en-US" sz="5400" spc="-225">
                <a:solidFill>
                  <a:srgbClr val="FFFFFF"/>
                </a:solidFill>
                <a:latin typeface="Open Sans bold"/>
                <a:ea typeface="Roboto Light" panose="02000000000000000000" pitchFamily="2" charset="0"/>
              </a:rPr>
              <a:t> for</a:t>
            </a:r>
          </a:p>
          <a:p>
            <a:pPr marL="0" marR="0" lvl="0" indent="0" algn="ctr" defTabSz="12382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lang="en-US" sz="5400" spc="-225">
                <a:solidFill>
                  <a:srgbClr val="FFFFFF"/>
                </a:solidFill>
                <a:latin typeface="Open Sans bold"/>
                <a:ea typeface="Roboto Light" panose="02000000000000000000" pitchFamily="2" charset="0"/>
              </a:rPr>
              <a:t>y</a:t>
            </a:r>
            <a:r>
              <a:rPr kumimoji="0" lang="en-US" sz="5400" b="0" i="0" u="none" strike="noStrike" kern="0" cap="none" spc="-2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our time</a:t>
            </a:r>
          </a:p>
        </p:txBody>
      </p:sp>
    </p:spTree>
    <p:extLst>
      <p:ext uri="{BB962C8B-B14F-4D97-AF65-F5344CB8AC3E}">
        <p14:creationId xmlns:p14="http://schemas.microsoft.com/office/powerpoint/2010/main" val="402504375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-Slide-logoBG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4149329"/>
            <a:ext cx="15773400" cy="198834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divider slide</a:t>
            </a:r>
          </a:p>
        </p:txBody>
      </p:sp>
    </p:spTree>
    <p:extLst>
      <p:ext uri="{BB962C8B-B14F-4D97-AF65-F5344CB8AC3E}">
        <p14:creationId xmlns:p14="http://schemas.microsoft.com/office/powerpoint/2010/main" val="165138854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-Slide-blank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4149329"/>
            <a:ext cx="15773400" cy="198834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divider slide</a:t>
            </a:r>
          </a:p>
        </p:txBody>
      </p:sp>
    </p:spTree>
    <p:extLst>
      <p:ext uri="{BB962C8B-B14F-4D97-AF65-F5344CB8AC3E}">
        <p14:creationId xmlns:p14="http://schemas.microsoft.com/office/powerpoint/2010/main" val="3029460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745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59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-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6081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518471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518471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919732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919732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 userDrawn="1"/>
        </p:nvSpPr>
        <p:spPr>
          <a:xfrm>
            <a:off x="13209935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 userDrawn="1"/>
        </p:nvSpPr>
        <p:spPr>
          <a:xfrm>
            <a:off x="13209935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1471027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7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5492116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116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 userDrawn="1"/>
        </p:nvSpPr>
        <p:spPr>
          <a:xfrm>
            <a:off x="9487646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7646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E47B51-A82B-6D28-A69E-87D887AC6FB3}"/>
              </a:ext>
            </a:extLst>
          </p:cNvPr>
          <p:cNvSpPr txBox="1"/>
          <p:nvPr userDrawn="1"/>
        </p:nvSpPr>
        <p:spPr>
          <a:xfrm>
            <a:off x="1348317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83175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1471027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7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5492116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2116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 userDrawn="1"/>
        </p:nvSpPr>
        <p:spPr>
          <a:xfrm>
            <a:off x="9487646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07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7646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EE518D-037E-FAA0-2253-C732F3A54069}"/>
              </a:ext>
            </a:extLst>
          </p:cNvPr>
          <p:cNvSpPr txBox="1"/>
          <p:nvPr userDrawn="1"/>
        </p:nvSpPr>
        <p:spPr>
          <a:xfrm>
            <a:off x="1348317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08</a:t>
            </a:r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83175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7387235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6510361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6510361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11848613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11848613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1471027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6838157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 userDrawn="1"/>
        </p:nvSpPr>
        <p:spPr>
          <a:xfrm>
            <a:off x="12179731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1471027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6838157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155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 userDrawn="1"/>
        </p:nvSpPr>
        <p:spPr>
          <a:xfrm>
            <a:off x="12179731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79729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58693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9219109" y="2267000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9219109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1471027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9615434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15432" y="3619515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1471027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9615434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5432" y="7120929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205798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518471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518471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919732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919732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 userDrawn="1"/>
        </p:nvSpPr>
        <p:spPr>
          <a:xfrm>
            <a:off x="13209935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 userDrawn="1"/>
        </p:nvSpPr>
        <p:spPr>
          <a:xfrm>
            <a:off x="13209935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7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116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7646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83175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7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2116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7646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83175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678BD773-3B84-72DC-9F0B-0626D144A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7" y="269773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25B1145-EF30-4E1C-8CCB-AA906D0B0E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75077" y="269773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B656D00D-AFEC-8456-79D9-606C4D1CA2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70608" y="269773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808E9F65-5DA9-0D80-D95B-2F59EEF67B7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474656" y="269773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E312BC71-92DB-A6E9-55F0-F57825CC89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7" y="613951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D8E92C10-D9D7-831D-9CE1-1298CF40BD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5077" y="613951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00505A22-C00F-69CC-8E49-9963CE6AC8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70608" y="613951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FED66EDC-5CC0-C6D2-6909-E2254938938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474656" y="6139510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1749050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6510361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6510361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11848613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11848613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155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79729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D843A831-1EC5-DD7E-0478-7999F67C24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3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0B9858AD-9A85-AEA1-181D-553649723B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1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8D69F5D8-0F6F-FB53-5AD6-EFE79DE6FA6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12597" y="269773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41D818FA-ABCF-3134-60E6-83D6433EE3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12597" y="613951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6" name="Text Placeholder 28">
            <a:extLst>
              <a:ext uri="{FF2B5EF4-FFF2-40B4-BE49-F238E27FC236}">
                <a16:creationId xmlns:a16="http://schemas.microsoft.com/office/drawing/2014/main" id="{F0588C88-79E6-DCE1-E5B0-6EEDF59CA3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71207" y="269773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D94EDFD3-99A7-827D-5B7E-EBDD46E1D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71207" y="6139510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84954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426975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6510361" y="4292353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11848613" y="4292353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5450093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5450093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5450093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D843A831-1EC5-DD7E-0478-7999F67C24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4723083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8D69F5D8-0F6F-FB53-5AD6-EFE79DE6FA6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12597" y="4723083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6" name="Text Placeholder 28">
            <a:extLst>
              <a:ext uri="{FF2B5EF4-FFF2-40B4-BE49-F238E27FC236}">
                <a16:creationId xmlns:a16="http://schemas.microsoft.com/office/drawing/2014/main" id="{F0588C88-79E6-DCE1-E5B0-6EEDF59CA3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71207" y="4723083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288287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MDM-mess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56467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9219109" y="2267000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9219109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58817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15432" y="3458817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60231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5432" y="6960231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7" name="Text Placeholder 28">
            <a:extLst>
              <a:ext uri="{FF2B5EF4-FFF2-40B4-BE49-F238E27FC236}">
                <a16:creationId xmlns:a16="http://schemas.microsoft.com/office/drawing/2014/main" id="{DED246E4-C5CC-4A73-2EBF-5561A1F1C06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30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9" name="Text Placeholder 28">
            <a:extLst>
              <a:ext uri="{FF2B5EF4-FFF2-40B4-BE49-F238E27FC236}">
                <a16:creationId xmlns:a16="http://schemas.microsoft.com/office/drawing/2014/main" id="{557DDCFC-6B94-C6DE-3A63-5E9C4AFC72C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10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0DFB2A1E-7672-0C36-349D-D40369A2F0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98394" y="2697730"/>
            <a:ext cx="706526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FA6B5D1B-DBA1-296D-E2A5-37749280742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98394" y="6139510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513301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90479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456959"/>
          </a:xfrm>
        </p:spPr>
        <p:txBody>
          <a:bodyPr>
            <a:normAutofit/>
          </a:bodyPr>
          <a:lstStyle>
            <a:lvl1pPr>
              <a:defRPr sz="42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27765"/>
            <a:ext cx="15773400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7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295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 descr="Ray of blue light representing speed">
            <a:extLst>
              <a:ext uri="{FF2B5EF4-FFF2-40B4-BE49-F238E27FC236}">
                <a16:creationId xmlns:a16="http://schemas.microsoft.com/office/drawing/2014/main" id="{8F32B15A-1CE7-00B3-3B68-B6FA0F939CC0}"/>
              </a:ext>
            </a:extLst>
          </p:cNvPr>
          <p:cNvSpPr/>
          <p:nvPr userDrawn="1"/>
        </p:nvSpPr>
        <p:spPr>
          <a:xfrm>
            <a:off x="2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05" y="1493328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905" y="3411871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7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80" y="675491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937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E39FE43-8E23-C832-0B3E-F49280ABF0FF}"/>
              </a:ext>
            </a:extLst>
          </p:cNvPr>
          <p:cNvSpPr>
            <a:spLocks/>
          </p:cNvSpPr>
          <p:nvPr userDrawn="1"/>
        </p:nvSpPr>
        <p:spPr>
          <a:xfrm>
            <a:off x="12748849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812" y="1493328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812" y="3411871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7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80" y="675491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162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05" y="1493328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905" y="3411871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7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80" y="675491"/>
            <a:ext cx="1116623" cy="356255"/>
          </a:xfrm>
          <a:prstGeom prst="rect">
            <a:avLst/>
          </a:prstGeom>
        </p:spPr>
      </p:pic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877B2347-1A0F-8AC5-B772-4FFE5BB9C0A3}"/>
              </a:ext>
            </a:extLst>
          </p:cNvPr>
          <p:cNvSpPr>
            <a:spLocks/>
          </p:cNvSpPr>
          <p:nvPr userDrawn="1"/>
        </p:nvSpPr>
        <p:spPr>
          <a:xfrm>
            <a:off x="-1157" y="0"/>
            <a:ext cx="5539155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</p:spTree>
    <p:extLst>
      <p:ext uri="{BB962C8B-B14F-4D97-AF65-F5344CB8AC3E}">
        <p14:creationId xmlns:p14="http://schemas.microsoft.com/office/powerpoint/2010/main" val="34000734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lumns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456959"/>
          </a:xfrm>
        </p:spPr>
        <p:txBody>
          <a:bodyPr>
            <a:normAutofit/>
          </a:bodyPr>
          <a:lstStyle>
            <a:lvl1pPr>
              <a:defRPr sz="4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27765"/>
            <a:ext cx="7453383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7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9BB1EE-E9BC-4021-84F8-C4D400C1193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335069" y="2327765"/>
            <a:ext cx="7695632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F52A4919-441E-BFD1-98A3-A3514743B6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505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-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6">
            <a:extLst>
              <a:ext uri="{FF2B5EF4-FFF2-40B4-BE49-F238E27FC236}">
                <a16:creationId xmlns:a16="http://schemas.microsoft.com/office/drawing/2014/main" id="{712CE6A4-0966-4B6C-8AE2-BE9B7FA54BA3}"/>
              </a:ext>
            </a:extLst>
          </p:cNvPr>
          <p:cNvSpPr/>
          <p:nvPr/>
        </p:nvSpPr>
        <p:spPr>
          <a:xfrm>
            <a:off x="1226733" y="4235559"/>
            <a:ext cx="15834537" cy="1815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6200" tIns="76200" rIns="76200" bIns="76200" anchor="ctr">
            <a:spAutoFit/>
          </a:bodyPr>
          <a:lstStyle>
            <a:lvl1pPr>
              <a:defRPr sz="2600">
                <a:solidFill>
                  <a:srgbClr val="68718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marL="0" marR="0" lvl="0" indent="0" algn="ctr" defTabSz="12383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5400" b="0" i="0" u="none" strike="noStrike" kern="0" cap="none" spc="-2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Thank you</a:t>
            </a:r>
            <a:r>
              <a:rPr lang="en-US" sz="5400" spc="-225">
                <a:solidFill>
                  <a:srgbClr val="FFFFFF"/>
                </a:solidFill>
                <a:latin typeface="Open Sans bold"/>
                <a:ea typeface="Roboto Light" panose="02000000000000000000" pitchFamily="2" charset="0"/>
              </a:rPr>
              <a:t> for</a:t>
            </a:r>
          </a:p>
          <a:p>
            <a:pPr marL="0" marR="0" lvl="0" indent="0" algn="ctr" defTabSz="12383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lang="en-US" sz="5400" spc="-225">
                <a:solidFill>
                  <a:srgbClr val="FFFFFF"/>
                </a:solidFill>
                <a:latin typeface="Open Sans bold"/>
                <a:ea typeface="Roboto Light" panose="02000000000000000000" pitchFamily="2" charset="0"/>
              </a:rPr>
              <a:t>y</a:t>
            </a:r>
            <a:r>
              <a:rPr kumimoji="0" lang="en-US" sz="5400" b="0" i="0" u="none" strike="noStrike" kern="0" cap="none" spc="-2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our time</a:t>
            </a:r>
          </a:p>
        </p:txBody>
      </p:sp>
    </p:spTree>
    <p:extLst>
      <p:ext uri="{BB962C8B-B14F-4D97-AF65-F5344CB8AC3E}">
        <p14:creationId xmlns:p14="http://schemas.microsoft.com/office/powerpoint/2010/main" val="25524186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-slide-si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123" y="7026964"/>
            <a:ext cx="6435587" cy="132687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100">
                <a:solidFill>
                  <a:schemeClr val="bg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590EF76-0BDE-5823-F1C3-C6D43AE9B3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3122" y="4042119"/>
            <a:ext cx="8630478" cy="235868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7200" b="1">
                <a:solidFill>
                  <a:schemeClr val="bg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Enter headline text here</a:t>
            </a:r>
          </a:p>
        </p:txBody>
      </p:sp>
    </p:spTree>
    <p:extLst>
      <p:ext uri="{BB962C8B-B14F-4D97-AF65-F5344CB8AC3E}">
        <p14:creationId xmlns:p14="http://schemas.microsoft.com/office/powerpoint/2010/main" val="14676325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-slide-MDM-mess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2735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with-contact-detai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124" y="7484165"/>
            <a:ext cx="6435587" cy="132687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100">
                <a:solidFill>
                  <a:schemeClr val="bg2"/>
                </a:solidFill>
              </a:defRPr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</p:spTree>
    <p:extLst>
      <p:ext uri="{BB962C8B-B14F-4D97-AF65-F5344CB8AC3E}">
        <p14:creationId xmlns:p14="http://schemas.microsoft.com/office/powerpoint/2010/main" val="10667177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-slide-with-contact-detai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123" y="7484164"/>
            <a:ext cx="6435587" cy="132687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100">
                <a:solidFill>
                  <a:schemeClr val="bg2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</p:spTree>
    <p:extLst>
      <p:ext uri="{BB962C8B-B14F-4D97-AF65-F5344CB8AC3E}">
        <p14:creationId xmlns:p14="http://schemas.microsoft.com/office/powerpoint/2010/main" val="39571017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/>
        </p:nvSpPr>
        <p:spPr>
          <a:xfrm>
            <a:off x="12972169" y="103286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/>
        </p:nvSpPr>
        <p:spPr>
          <a:xfrm>
            <a:off x="9020557" y="25354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BF813A-9FE8-5EB7-15C7-C0AA1E76B682}"/>
              </a:ext>
            </a:extLst>
          </p:cNvPr>
          <p:cNvSpPr/>
          <p:nvPr/>
        </p:nvSpPr>
        <p:spPr>
          <a:xfrm>
            <a:off x="12972169" y="562890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/>
        </p:nvSpPr>
        <p:spPr>
          <a:xfrm>
            <a:off x="9295880" y="81500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812715" y="3751016"/>
            <a:ext cx="514317" cy="5143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/>
        </p:nvSpPr>
        <p:spPr>
          <a:xfrm>
            <a:off x="13301836" y="155663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5818672" y="4492656"/>
            <a:ext cx="514317" cy="514317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F5DB03-6C66-DF59-D47D-2C72DD82FDFC}"/>
              </a:ext>
            </a:extLst>
          </p:cNvPr>
          <p:cNvSpPr/>
          <p:nvPr/>
        </p:nvSpPr>
        <p:spPr>
          <a:xfrm>
            <a:off x="9020557" y="4849594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/>
        </p:nvSpPr>
        <p:spPr>
          <a:xfrm>
            <a:off x="9342637" y="5352876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859473" y="8288894"/>
            <a:ext cx="514317" cy="51431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/>
        </p:nvSpPr>
        <p:spPr>
          <a:xfrm>
            <a:off x="13301836" y="590461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5818672" y="8840628"/>
            <a:ext cx="514317" cy="51431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/>
        </p:nvSpPr>
        <p:spPr>
          <a:xfrm>
            <a:off x="9020557" y="9404522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/>
        </p:nvSpPr>
        <p:spPr>
          <a:xfrm>
            <a:off x="12972167" y="-35050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74661" y="3712883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95880" y="825076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93526" y="4473590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293526" y="882877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BE57D2E0-0B61-95CD-0AD7-E8CD04D07FF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540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96BD487-CC54-F6C4-A4B4-69AF65E57364}"/>
              </a:ext>
            </a:extLst>
          </p:cNvPr>
          <p:cNvSpPr>
            <a:spLocks/>
          </p:cNvSpPr>
          <p:nvPr/>
        </p:nvSpPr>
        <p:spPr>
          <a:xfrm>
            <a:off x="10393171" y="574202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A88D67A-B685-B1CB-02ED-6A2B9A80B565}"/>
              </a:ext>
            </a:extLst>
          </p:cNvPr>
          <p:cNvSpPr/>
          <p:nvPr/>
        </p:nvSpPr>
        <p:spPr>
          <a:xfrm>
            <a:off x="6434711" y="496271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0B7BBC-79C0-7269-CDC1-A32CA91E12A8}"/>
              </a:ext>
            </a:extLst>
          </p:cNvPr>
          <p:cNvSpPr/>
          <p:nvPr/>
        </p:nvSpPr>
        <p:spPr>
          <a:xfrm>
            <a:off x="14337937" y="330598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/>
        </p:nvSpPr>
        <p:spPr>
          <a:xfrm>
            <a:off x="10386325" y="1145981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/>
        </p:nvSpPr>
        <p:spPr>
          <a:xfrm>
            <a:off x="6434713" y="36667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/>
        </p:nvSpPr>
        <p:spPr>
          <a:xfrm>
            <a:off x="6710036" y="92812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3864137"/>
            <a:ext cx="514317" cy="5143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/>
        </p:nvSpPr>
        <p:spPr>
          <a:xfrm>
            <a:off x="10715992" y="166976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4605777"/>
            <a:ext cx="514317" cy="51431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/>
        </p:nvSpPr>
        <p:spPr>
          <a:xfrm>
            <a:off x="6756793" y="546599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73629" y="8402015"/>
            <a:ext cx="514317" cy="51431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/>
        </p:nvSpPr>
        <p:spPr>
          <a:xfrm>
            <a:off x="10715992" y="6017732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8953749"/>
            <a:ext cx="514317" cy="51431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/>
        </p:nvSpPr>
        <p:spPr>
          <a:xfrm>
            <a:off x="6434713" y="9517643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/>
        </p:nvSpPr>
        <p:spPr>
          <a:xfrm>
            <a:off x="10386323" y="-3391896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88817" y="382600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0036" y="836388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682" y="458671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7682" y="8941895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354EC-8F5C-BB9D-EF6D-F9939E083AED}"/>
              </a:ext>
            </a:extLst>
          </p:cNvPr>
          <p:cNvSpPr txBox="1"/>
          <p:nvPr/>
        </p:nvSpPr>
        <p:spPr>
          <a:xfrm>
            <a:off x="14667604" y="382976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9" name="Graphic 8" descr="Arrow Up with solid fill">
            <a:extLst>
              <a:ext uri="{FF2B5EF4-FFF2-40B4-BE49-F238E27FC236}">
                <a16:creationId xmlns:a16="http://schemas.microsoft.com/office/drawing/2014/main" id="{9D30298A-071F-864D-207E-3FDE4F30C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84440" y="6765785"/>
            <a:ext cx="514317" cy="514317"/>
          </a:xfrm>
          <a:prstGeom prst="rect">
            <a:avLst/>
          </a:prstGeom>
        </p:spPr>
      </p:pic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1DB65AC7-0F9E-F0CE-08AC-3CEA1B4972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724830" y="6727629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8065E8D-C022-D0F8-7997-4CC33A6F6210}"/>
              </a:ext>
            </a:extLst>
          </p:cNvPr>
          <p:cNvSpPr/>
          <p:nvPr/>
        </p:nvSpPr>
        <p:spPr>
          <a:xfrm>
            <a:off x="14337937" y="-1275918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D661B5C-1A0A-FCC5-A653-75CFDADFDCAE}"/>
              </a:ext>
            </a:extLst>
          </p:cNvPr>
          <p:cNvSpPr/>
          <p:nvPr/>
        </p:nvSpPr>
        <p:spPr>
          <a:xfrm>
            <a:off x="14337937" y="7886936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B37F413F-6DFA-7CE1-8D24-AA45F963A27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3221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DFE39C7B-DCD9-30D8-7DFA-B52196B2B9B9}"/>
              </a:ext>
            </a:extLst>
          </p:cNvPr>
          <p:cNvSpPr/>
          <p:nvPr/>
        </p:nvSpPr>
        <p:spPr>
          <a:xfrm>
            <a:off x="14337934" y="36340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D9CAAB69-CB44-C012-8EB0-60B95BB5B030}"/>
              </a:ext>
            </a:extLst>
          </p:cNvPr>
          <p:cNvSpPr>
            <a:spLocks/>
          </p:cNvSpPr>
          <p:nvPr/>
        </p:nvSpPr>
        <p:spPr>
          <a:xfrm>
            <a:off x="10386325" y="111358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1" name="Rounded Rectangle 50" descr="Ray of blue light representing speed">
            <a:extLst>
              <a:ext uri="{FF2B5EF4-FFF2-40B4-BE49-F238E27FC236}">
                <a16:creationId xmlns:a16="http://schemas.microsoft.com/office/drawing/2014/main" id="{9DD8A957-BAEF-61F3-246E-796251B3255F}"/>
              </a:ext>
            </a:extLst>
          </p:cNvPr>
          <p:cNvSpPr/>
          <p:nvPr/>
        </p:nvSpPr>
        <p:spPr>
          <a:xfrm>
            <a:off x="6434713" y="36340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92EA47-3117-C44D-FE23-1F64D61CE695}"/>
              </a:ext>
            </a:extLst>
          </p:cNvPr>
          <p:cNvSpPr txBox="1"/>
          <p:nvPr/>
        </p:nvSpPr>
        <p:spPr>
          <a:xfrm>
            <a:off x="6710036" y="92486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54" name="Graphic 53" descr="Arrow Up with solid fill">
            <a:extLst>
              <a:ext uri="{FF2B5EF4-FFF2-40B4-BE49-F238E27FC236}">
                <a16:creationId xmlns:a16="http://schemas.microsoft.com/office/drawing/2014/main" id="{449845F2-3D50-CB7B-7A5A-C5F6C23F1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3860876"/>
            <a:ext cx="514317" cy="51431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A03EF3C-7FAC-693E-D1A9-532EFCB43F38}"/>
              </a:ext>
            </a:extLst>
          </p:cNvPr>
          <p:cNvSpPr txBox="1"/>
          <p:nvPr/>
        </p:nvSpPr>
        <p:spPr>
          <a:xfrm>
            <a:off x="10715992" y="1637358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57" name="Graphic 56" descr="Arrow Up with solid fill">
            <a:extLst>
              <a:ext uri="{FF2B5EF4-FFF2-40B4-BE49-F238E27FC236}">
                <a16:creationId xmlns:a16="http://schemas.microsoft.com/office/drawing/2014/main" id="{FF6AD23E-30FA-63E2-76EC-89C8EEFAD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4573376"/>
            <a:ext cx="514317" cy="51431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9C9E59F-FAB2-E973-8363-F870D554D261}"/>
              </a:ext>
            </a:extLst>
          </p:cNvPr>
          <p:cNvSpPr txBox="1"/>
          <p:nvPr/>
        </p:nvSpPr>
        <p:spPr>
          <a:xfrm>
            <a:off x="14660014" y="86669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60" name="Graphic 59" descr="Arrow Up with solid fill">
            <a:extLst>
              <a:ext uri="{FF2B5EF4-FFF2-40B4-BE49-F238E27FC236}">
                <a16:creationId xmlns:a16="http://schemas.microsoft.com/office/drawing/2014/main" id="{A3B12125-7DD8-E442-1FD8-E4FFC29FC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0" y="3881651"/>
            <a:ext cx="514317" cy="514317"/>
          </a:xfrm>
          <a:prstGeom prst="rect">
            <a:avLst/>
          </a:prstGeom>
        </p:spPr>
      </p:pic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A526B60-C78B-EE7D-4D59-5A2AD2DE5CD8}"/>
              </a:ext>
            </a:extLst>
          </p:cNvPr>
          <p:cNvSpPr/>
          <p:nvPr/>
        </p:nvSpPr>
        <p:spPr>
          <a:xfrm>
            <a:off x="14337934" y="497198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5CB5E9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BDDB2AB-0BEE-615C-225E-46FCFA798BCA}"/>
              </a:ext>
            </a:extLst>
          </p:cNvPr>
          <p:cNvSpPr>
            <a:spLocks/>
          </p:cNvSpPr>
          <p:nvPr/>
        </p:nvSpPr>
        <p:spPr>
          <a:xfrm>
            <a:off x="10386325" y="572215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3" name="Rounded Rectangle 62" descr="Ray of blue light representing speed">
            <a:extLst>
              <a:ext uri="{FF2B5EF4-FFF2-40B4-BE49-F238E27FC236}">
                <a16:creationId xmlns:a16="http://schemas.microsoft.com/office/drawing/2014/main" id="{C738B656-8523-FDC1-4840-F2070432827D}"/>
              </a:ext>
            </a:extLst>
          </p:cNvPr>
          <p:cNvSpPr/>
          <p:nvPr/>
        </p:nvSpPr>
        <p:spPr>
          <a:xfrm>
            <a:off x="6434713" y="497198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B99C811-A5FC-42AD-D448-459BCC6210D3}"/>
              </a:ext>
            </a:extLst>
          </p:cNvPr>
          <p:cNvSpPr txBox="1"/>
          <p:nvPr/>
        </p:nvSpPr>
        <p:spPr>
          <a:xfrm>
            <a:off x="6710036" y="5533436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66" name="Graphic 65" descr="Arrow Up with solid fill">
            <a:extLst>
              <a:ext uri="{FF2B5EF4-FFF2-40B4-BE49-F238E27FC236}">
                <a16:creationId xmlns:a16="http://schemas.microsoft.com/office/drawing/2014/main" id="{F19CE714-D982-6252-8B8E-05ECE7FFC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8469452"/>
            <a:ext cx="514317" cy="51431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F0018AD1-0313-9D50-F533-D670CEAFF175}"/>
              </a:ext>
            </a:extLst>
          </p:cNvPr>
          <p:cNvSpPr txBox="1"/>
          <p:nvPr/>
        </p:nvSpPr>
        <p:spPr>
          <a:xfrm>
            <a:off x="10715992" y="6245934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69" name="Graphic 68" descr="Arrow Up with solid fill">
            <a:extLst>
              <a:ext uri="{FF2B5EF4-FFF2-40B4-BE49-F238E27FC236}">
                <a16:creationId xmlns:a16="http://schemas.microsoft.com/office/drawing/2014/main" id="{6443B43A-1995-6C20-0B22-020FCF557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9181952"/>
            <a:ext cx="514317" cy="51431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E954ACC-7DF0-F9BB-A88C-37B72E0E985B}"/>
              </a:ext>
            </a:extLst>
          </p:cNvPr>
          <p:cNvSpPr txBox="1"/>
          <p:nvPr/>
        </p:nvSpPr>
        <p:spPr>
          <a:xfrm>
            <a:off x="14660014" y="547526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pic>
        <p:nvPicPr>
          <p:cNvPr id="72" name="Graphic 71" descr="Arrow Up with solid fill">
            <a:extLst>
              <a:ext uri="{FF2B5EF4-FFF2-40B4-BE49-F238E27FC236}">
                <a16:creationId xmlns:a16="http://schemas.microsoft.com/office/drawing/2014/main" id="{93CB6B31-F1E4-9056-0A3B-F25FA89C9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0" y="8488518"/>
            <a:ext cx="514317" cy="514317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3F68D6C-E117-003A-AFBE-88BADB0415CE}"/>
              </a:ext>
            </a:extLst>
          </p:cNvPr>
          <p:cNvSpPr/>
          <p:nvPr/>
        </p:nvSpPr>
        <p:spPr>
          <a:xfrm>
            <a:off x="6434713" y="9580561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E5E21E7-6CBB-4793-4420-D257BDDCBC56}"/>
              </a:ext>
            </a:extLst>
          </p:cNvPr>
          <p:cNvSpPr/>
          <p:nvPr/>
        </p:nvSpPr>
        <p:spPr>
          <a:xfrm>
            <a:off x="10386322" y="-3446533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A51FB63E-3765-0A3A-0470-3AF6F99EE085}"/>
              </a:ext>
            </a:extLst>
          </p:cNvPr>
          <p:cNvSpPr/>
          <p:nvPr/>
        </p:nvSpPr>
        <p:spPr>
          <a:xfrm>
            <a:off x="14335129" y="9580561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8021" y="846945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73218" y="9143796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60014" y="846945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76" name="Text Placeholder 28">
            <a:extLst>
              <a:ext uri="{FF2B5EF4-FFF2-40B4-BE49-F238E27FC236}">
                <a16:creationId xmlns:a16="http://schemas.microsoft.com/office/drawing/2014/main" id="{8C95F753-1C64-E152-DAFA-667F5B54E8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88021" y="386258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7" name="Text Placeholder 28">
            <a:extLst>
              <a:ext uri="{FF2B5EF4-FFF2-40B4-BE49-F238E27FC236}">
                <a16:creationId xmlns:a16="http://schemas.microsoft.com/office/drawing/2014/main" id="{D18675DF-FDD2-E8B2-82D0-1C22349F0F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73218" y="457409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9" name="Text Placeholder 28">
            <a:extLst>
              <a:ext uri="{FF2B5EF4-FFF2-40B4-BE49-F238E27FC236}">
                <a16:creationId xmlns:a16="http://schemas.microsoft.com/office/drawing/2014/main" id="{95066570-1F6C-EF27-A640-B8D3E2265C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579402" y="386258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80" name="Picture 16">
            <a:extLst>
              <a:ext uri="{FF2B5EF4-FFF2-40B4-BE49-F238E27FC236}">
                <a16:creationId xmlns:a16="http://schemas.microsoft.com/office/drawing/2014/main" id="{24E983AA-6736-56AD-9053-B56DC51CFC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3214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2848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93998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0739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551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6552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268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 userDrawn="1"/>
        </p:nvSpPr>
        <p:spPr>
          <a:xfrm>
            <a:off x="12972170" y="1032862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 userDrawn="1"/>
        </p:nvSpPr>
        <p:spPr>
          <a:xfrm>
            <a:off x="9020558" y="25355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BF813A-9FE8-5EB7-15C7-C0AA1E76B682}"/>
              </a:ext>
            </a:extLst>
          </p:cNvPr>
          <p:cNvSpPr/>
          <p:nvPr userDrawn="1"/>
        </p:nvSpPr>
        <p:spPr>
          <a:xfrm>
            <a:off x="12972170" y="5628907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 userDrawn="1"/>
        </p:nvSpPr>
        <p:spPr>
          <a:xfrm>
            <a:off x="9295882" y="81500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812716" y="3751017"/>
            <a:ext cx="514317" cy="5143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 userDrawn="1"/>
        </p:nvSpPr>
        <p:spPr>
          <a:xfrm>
            <a:off x="13301837" y="155664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5818673" y="4492656"/>
            <a:ext cx="514317" cy="514317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F5DB03-6C66-DF59-D47D-2C72DD82FDFC}"/>
              </a:ext>
            </a:extLst>
          </p:cNvPr>
          <p:cNvSpPr/>
          <p:nvPr userDrawn="1"/>
        </p:nvSpPr>
        <p:spPr>
          <a:xfrm>
            <a:off x="9020558" y="484959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 userDrawn="1"/>
        </p:nvSpPr>
        <p:spPr>
          <a:xfrm>
            <a:off x="9342638" y="5352876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859474" y="8288895"/>
            <a:ext cx="514317" cy="51431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 userDrawn="1"/>
        </p:nvSpPr>
        <p:spPr>
          <a:xfrm>
            <a:off x="13301837" y="5904612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5818673" y="8840628"/>
            <a:ext cx="514317" cy="51431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 userDrawn="1"/>
        </p:nvSpPr>
        <p:spPr>
          <a:xfrm>
            <a:off x="9020558" y="9404524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 userDrawn="1"/>
        </p:nvSpPr>
        <p:spPr>
          <a:xfrm>
            <a:off x="12972169" y="-35050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1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74662" y="3712883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95880" y="825076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93527" y="4473590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7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293527" y="882877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BE57D2E0-0B61-95CD-0AD7-E8CD04D07F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890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-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68047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-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8" y="2244405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518471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518471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/>
        </p:nvSpPr>
        <p:spPr>
          <a:xfrm>
            <a:off x="919732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8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/>
        </p:nvSpPr>
        <p:spPr>
          <a:xfrm>
            <a:off x="919732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/>
        </p:nvSpPr>
        <p:spPr>
          <a:xfrm>
            <a:off x="13209935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/>
        </p:nvSpPr>
        <p:spPr>
          <a:xfrm>
            <a:off x="13209935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/>
        </p:nvSpPr>
        <p:spPr>
          <a:xfrm>
            <a:off x="147102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/>
        </p:nvSpPr>
        <p:spPr>
          <a:xfrm>
            <a:off x="5492114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114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/>
        </p:nvSpPr>
        <p:spPr>
          <a:xfrm>
            <a:off x="948764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7645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E47B51-A82B-6D28-A69E-87D887AC6FB3}"/>
              </a:ext>
            </a:extLst>
          </p:cNvPr>
          <p:cNvSpPr txBox="1"/>
          <p:nvPr/>
        </p:nvSpPr>
        <p:spPr>
          <a:xfrm>
            <a:off x="13483174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83174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/>
        </p:nvSpPr>
        <p:spPr>
          <a:xfrm>
            <a:off x="147102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/>
        </p:nvSpPr>
        <p:spPr>
          <a:xfrm>
            <a:off x="5492114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2114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/>
        </p:nvSpPr>
        <p:spPr>
          <a:xfrm>
            <a:off x="948764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07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7645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EE518D-037E-FAA0-2253-C732F3A54069}"/>
              </a:ext>
            </a:extLst>
          </p:cNvPr>
          <p:cNvSpPr txBox="1"/>
          <p:nvPr/>
        </p:nvSpPr>
        <p:spPr>
          <a:xfrm>
            <a:off x="13483174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08</a:t>
            </a:r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83174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216017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-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7" y="2244405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6510359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6510359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/>
        </p:nvSpPr>
        <p:spPr>
          <a:xfrm>
            <a:off x="11848612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7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/>
        </p:nvSpPr>
        <p:spPr>
          <a:xfrm>
            <a:off x="11848612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/>
        </p:nvSpPr>
        <p:spPr>
          <a:xfrm>
            <a:off x="147102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/>
        </p:nvSpPr>
        <p:spPr>
          <a:xfrm>
            <a:off x="6838156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/>
        </p:nvSpPr>
        <p:spPr>
          <a:xfrm>
            <a:off x="12179729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/>
        </p:nvSpPr>
        <p:spPr>
          <a:xfrm>
            <a:off x="147102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/>
        </p:nvSpPr>
        <p:spPr>
          <a:xfrm>
            <a:off x="6838156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155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/>
        </p:nvSpPr>
        <p:spPr>
          <a:xfrm>
            <a:off x="12179729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79729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0817637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-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7" y="2244405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9219107" y="2267000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9219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/>
        </p:nvSpPr>
        <p:spPr>
          <a:xfrm>
            <a:off x="147102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/>
        </p:nvSpPr>
        <p:spPr>
          <a:xfrm>
            <a:off x="9615433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15432" y="3619515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/>
        </p:nvSpPr>
        <p:spPr>
          <a:xfrm>
            <a:off x="147102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/>
        </p:nvSpPr>
        <p:spPr>
          <a:xfrm>
            <a:off x="9615433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5432" y="7120929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196949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8" y="2244405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518471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518471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/>
        </p:nvSpPr>
        <p:spPr>
          <a:xfrm>
            <a:off x="919732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8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/>
        </p:nvSpPr>
        <p:spPr>
          <a:xfrm>
            <a:off x="919732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/>
        </p:nvSpPr>
        <p:spPr>
          <a:xfrm>
            <a:off x="13209935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/>
        </p:nvSpPr>
        <p:spPr>
          <a:xfrm>
            <a:off x="13209935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114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7645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83174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2114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7645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83174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678BD773-3B84-72DC-9F0B-0626D144A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25B1145-EF30-4E1C-8CCB-AA906D0B0E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75076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B656D00D-AFEC-8456-79D9-606C4D1CA2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70606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808E9F65-5DA9-0D80-D95B-2F59EEF67B7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474655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E312BC71-92DB-A6E9-55F0-F57825CC89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D8E92C10-D9D7-831D-9CE1-1298CF40BD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5076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00505A22-C00F-69CC-8E49-9963CE6AC8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70606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FED66EDC-5CC0-C6D2-6909-E2254938938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474655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155847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7" y="2244405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6510359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6510359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/>
        </p:nvSpPr>
        <p:spPr>
          <a:xfrm>
            <a:off x="11848612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7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/>
        </p:nvSpPr>
        <p:spPr>
          <a:xfrm>
            <a:off x="11848612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155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79729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D843A831-1EC5-DD7E-0478-7999F67C24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2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0B9858AD-9A85-AEA1-181D-553649723B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0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8D69F5D8-0F6F-FB53-5AD6-EFE79DE6FA6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12597" y="269772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41D818FA-ABCF-3134-60E6-83D6433EE3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12597" y="613950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6" name="Text Placeholder 28">
            <a:extLst>
              <a:ext uri="{FF2B5EF4-FFF2-40B4-BE49-F238E27FC236}">
                <a16:creationId xmlns:a16="http://schemas.microsoft.com/office/drawing/2014/main" id="{F0588C88-79E6-DCE1-E5B0-6EEDF59CA3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71207" y="269772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D94EDFD3-99A7-827D-5B7E-EBDD46E1D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71207" y="613950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245703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7" y="2244405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9219107" y="2267000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9219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58817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15432" y="3458817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60231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5432" y="6960231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7" name="Text Placeholder 28">
            <a:extLst>
              <a:ext uri="{FF2B5EF4-FFF2-40B4-BE49-F238E27FC236}">
                <a16:creationId xmlns:a16="http://schemas.microsoft.com/office/drawing/2014/main" id="{DED246E4-C5CC-4A73-2EBF-5561A1F1C06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28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9" name="Text Placeholder 28">
            <a:extLst>
              <a:ext uri="{FF2B5EF4-FFF2-40B4-BE49-F238E27FC236}">
                <a16:creationId xmlns:a16="http://schemas.microsoft.com/office/drawing/2014/main" id="{557DDCFC-6B94-C6DE-3A63-5E9C4AFC72C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08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0DFB2A1E-7672-0C36-349D-D40369A2F0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98393" y="2697728"/>
            <a:ext cx="706526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FA6B5D1B-DBA1-296D-E2A5-37749280742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98394" y="6139508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1095066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5398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456959"/>
          </a:xfrm>
        </p:spPr>
        <p:txBody>
          <a:bodyPr>
            <a:normAutofit/>
          </a:bodyPr>
          <a:lstStyle>
            <a:lvl1pPr>
              <a:defRPr sz="4200">
                <a:solidFill>
                  <a:srgbClr val="000000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27764"/>
            <a:ext cx="15773400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633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 descr="Ray of blue light representing speed">
            <a:extLst>
              <a:ext uri="{FF2B5EF4-FFF2-40B4-BE49-F238E27FC236}">
                <a16:creationId xmlns:a16="http://schemas.microsoft.com/office/drawing/2014/main" id="{8F32B15A-1CE7-00B3-3B68-B6FA0F939CC0}"/>
              </a:ext>
            </a:extLst>
          </p:cNvPr>
          <p:cNvSpPr/>
          <p:nvPr/>
        </p:nvSpPr>
        <p:spPr>
          <a:xfrm>
            <a:off x="1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05" y="1493327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905" y="3411869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432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96BD487-CC54-F6C4-A4B4-69AF65E57364}"/>
              </a:ext>
            </a:extLst>
          </p:cNvPr>
          <p:cNvSpPr>
            <a:spLocks/>
          </p:cNvSpPr>
          <p:nvPr userDrawn="1"/>
        </p:nvSpPr>
        <p:spPr>
          <a:xfrm>
            <a:off x="10393172" y="5742028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A88D67A-B685-B1CB-02ED-6A2B9A80B565}"/>
              </a:ext>
            </a:extLst>
          </p:cNvPr>
          <p:cNvSpPr/>
          <p:nvPr userDrawn="1"/>
        </p:nvSpPr>
        <p:spPr>
          <a:xfrm>
            <a:off x="6434713" y="496271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0B7BBC-79C0-7269-CDC1-A32CA91E12A8}"/>
              </a:ext>
            </a:extLst>
          </p:cNvPr>
          <p:cNvSpPr/>
          <p:nvPr userDrawn="1"/>
        </p:nvSpPr>
        <p:spPr>
          <a:xfrm>
            <a:off x="14337938" y="330599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 userDrawn="1"/>
        </p:nvSpPr>
        <p:spPr>
          <a:xfrm>
            <a:off x="10386326" y="1145982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 userDrawn="1"/>
        </p:nvSpPr>
        <p:spPr>
          <a:xfrm>
            <a:off x="6434714" y="366671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 userDrawn="1"/>
        </p:nvSpPr>
        <p:spPr>
          <a:xfrm>
            <a:off x="6710038" y="928122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2" y="3864138"/>
            <a:ext cx="514317" cy="5143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 userDrawn="1"/>
        </p:nvSpPr>
        <p:spPr>
          <a:xfrm>
            <a:off x="10715993" y="166976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9" y="4605777"/>
            <a:ext cx="514317" cy="51431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 userDrawn="1"/>
        </p:nvSpPr>
        <p:spPr>
          <a:xfrm>
            <a:off x="6756794" y="546599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73630" y="8402016"/>
            <a:ext cx="514317" cy="51431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 userDrawn="1"/>
        </p:nvSpPr>
        <p:spPr>
          <a:xfrm>
            <a:off x="10715993" y="6017733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9" y="8953749"/>
            <a:ext cx="514317" cy="51431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 userDrawn="1"/>
        </p:nvSpPr>
        <p:spPr>
          <a:xfrm>
            <a:off x="6434714" y="9517645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 userDrawn="1"/>
        </p:nvSpPr>
        <p:spPr>
          <a:xfrm>
            <a:off x="10386325" y="-3391896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1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88819" y="382600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0038" y="836388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683" y="458671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7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7683" y="8941895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354EC-8F5C-BB9D-EF6D-F9939E083AED}"/>
              </a:ext>
            </a:extLst>
          </p:cNvPr>
          <p:cNvSpPr txBox="1"/>
          <p:nvPr userDrawn="1"/>
        </p:nvSpPr>
        <p:spPr>
          <a:xfrm>
            <a:off x="14667605" y="382976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9" name="Graphic 8" descr="Arrow Up with solid fill">
            <a:extLst>
              <a:ext uri="{FF2B5EF4-FFF2-40B4-BE49-F238E27FC236}">
                <a16:creationId xmlns:a16="http://schemas.microsoft.com/office/drawing/2014/main" id="{9D30298A-071F-864D-207E-3FDE4F30C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84441" y="6765786"/>
            <a:ext cx="514317" cy="514317"/>
          </a:xfrm>
          <a:prstGeom prst="rect">
            <a:avLst/>
          </a:prstGeom>
        </p:spPr>
      </p:pic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1DB65AC7-0F9E-F0CE-08AC-3CEA1B4972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724831" y="6727629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8065E8D-C022-D0F8-7997-4CC33A6F6210}"/>
              </a:ext>
            </a:extLst>
          </p:cNvPr>
          <p:cNvSpPr/>
          <p:nvPr userDrawn="1"/>
        </p:nvSpPr>
        <p:spPr>
          <a:xfrm>
            <a:off x="14337938" y="-1275918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D661B5C-1A0A-FCC5-A653-75CFDADFDCAE}"/>
              </a:ext>
            </a:extLst>
          </p:cNvPr>
          <p:cNvSpPr/>
          <p:nvPr userDrawn="1"/>
        </p:nvSpPr>
        <p:spPr>
          <a:xfrm>
            <a:off x="14337938" y="7886938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B37F413F-6DFA-7CE1-8D24-AA45F963A27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2738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E39FE43-8E23-C832-0B3E-F49280ABF0FF}"/>
              </a:ext>
            </a:extLst>
          </p:cNvPr>
          <p:cNvSpPr>
            <a:spLocks/>
          </p:cNvSpPr>
          <p:nvPr/>
        </p:nvSpPr>
        <p:spPr>
          <a:xfrm>
            <a:off x="12748847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812" y="1493327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812" y="3411869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7671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05" y="1493327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905" y="3411869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877B2347-1A0F-8AC5-B772-4FFE5BB9C0A3}"/>
              </a:ext>
            </a:extLst>
          </p:cNvPr>
          <p:cNvSpPr>
            <a:spLocks/>
          </p:cNvSpPr>
          <p:nvPr/>
        </p:nvSpPr>
        <p:spPr>
          <a:xfrm>
            <a:off x="-1157" y="0"/>
            <a:ext cx="5539155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</p:spTree>
    <p:extLst>
      <p:ext uri="{BB962C8B-B14F-4D97-AF65-F5344CB8AC3E}">
        <p14:creationId xmlns:p14="http://schemas.microsoft.com/office/powerpoint/2010/main" val="300285378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lumns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456959"/>
          </a:xfrm>
        </p:spPr>
        <p:txBody>
          <a:bodyPr>
            <a:normAutofit/>
          </a:bodyPr>
          <a:lstStyle>
            <a:lvl1pPr>
              <a:defRPr sz="4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27764"/>
            <a:ext cx="7453383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9BB1EE-E9BC-4021-84F8-C4D400C1193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335068" y="2327764"/>
            <a:ext cx="7695632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F52A4919-441E-BFD1-98A3-A3514743B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83457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-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6">
            <a:extLst>
              <a:ext uri="{FF2B5EF4-FFF2-40B4-BE49-F238E27FC236}">
                <a16:creationId xmlns:a16="http://schemas.microsoft.com/office/drawing/2014/main" id="{712CE6A4-0966-4B6C-8AE2-BE9B7FA54BA3}"/>
              </a:ext>
            </a:extLst>
          </p:cNvPr>
          <p:cNvSpPr/>
          <p:nvPr/>
        </p:nvSpPr>
        <p:spPr>
          <a:xfrm>
            <a:off x="1226732" y="4235559"/>
            <a:ext cx="15834537" cy="1815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6200" tIns="76200" rIns="76200" bIns="76200" anchor="ctr">
            <a:spAutoFit/>
          </a:bodyPr>
          <a:lstStyle>
            <a:lvl1pPr>
              <a:defRPr sz="2600">
                <a:solidFill>
                  <a:srgbClr val="68718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marL="0" marR="0" lvl="0" indent="0" algn="ctr" defTabSz="12382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5400" b="0" i="0" u="none" strike="noStrike" kern="0" cap="none" spc="-2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Thank you</a:t>
            </a:r>
            <a:r>
              <a:rPr lang="en-US" sz="5400" spc="-225">
                <a:solidFill>
                  <a:srgbClr val="FFFFFF"/>
                </a:solidFill>
                <a:latin typeface="Open Sans bold"/>
                <a:ea typeface="Roboto Light" panose="02000000000000000000" pitchFamily="2" charset="0"/>
              </a:rPr>
              <a:t> for</a:t>
            </a:r>
          </a:p>
          <a:p>
            <a:pPr marL="0" marR="0" lvl="0" indent="0" algn="ctr" defTabSz="12382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lang="en-US" sz="5400" spc="-225">
                <a:solidFill>
                  <a:srgbClr val="FFFFFF"/>
                </a:solidFill>
                <a:latin typeface="Open Sans bold"/>
                <a:ea typeface="Roboto Light" panose="02000000000000000000" pitchFamily="2" charset="0"/>
              </a:rPr>
              <a:t>y</a:t>
            </a:r>
            <a:r>
              <a:rPr kumimoji="0" lang="en-US" sz="5400" b="0" i="0" u="none" strike="noStrike" kern="0" cap="none" spc="-2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our time</a:t>
            </a:r>
          </a:p>
        </p:txBody>
      </p:sp>
    </p:spTree>
    <p:extLst>
      <p:ext uri="{BB962C8B-B14F-4D97-AF65-F5344CB8AC3E}">
        <p14:creationId xmlns:p14="http://schemas.microsoft.com/office/powerpoint/2010/main" val="30805083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si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123" y="7026964"/>
            <a:ext cx="6435587" cy="132687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100">
                <a:solidFill>
                  <a:schemeClr val="bg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590EF76-0BDE-5823-F1C3-C6D43AE9B3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3122" y="4042119"/>
            <a:ext cx="8630478" cy="235868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7200" b="1">
                <a:solidFill>
                  <a:schemeClr val="bg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Enter headline text here</a:t>
            </a:r>
          </a:p>
        </p:txBody>
      </p:sp>
    </p:spTree>
    <p:extLst>
      <p:ext uri="{BB962C8B-B14F-4D97-AF65-F5344CB8AC3E}">
        <p14:creationId xmlns:p14="http://schemas.microsoft.com/office/powerpoint/2010/main" val="342297443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MDM-mess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87479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lide-with-contact-detai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123" y="7484164"/>
            <a:ext cx="6435587" cy="132687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100">
                <a:solidFill>
                  <a:schemeClr val="bg2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</p:spTree>
    <p:extLst>
      <p:ext uri="{BB962C8B-B14F-4D97-AF65-F5344CB8AC3E}">
        <p14:creationId xmlns:p14="http://schemas.microsoft.com/office/powerpoint/2010/main" val="229479395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CA87133-2B42-513F-079E-138106CD0AE3}"/>
              </a:ext>
            </a:extLst>
          </p:cNvPr>
          <p:cNvSpPr/>
          <p:nvPr userDrawn="1"/>
        </p:nvSpPr>
        <p:spPr>
          <a:xfrm>
            <a:off x="14337934" y="272242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854317-D315-7E45-D967-11D7FB403103}"/>
              </a:ext>
            </a:extLst>
          </p:cNvPr>
          <p:cNvSpPr>
            <a:spLocks/>
          </p:cNvSpPr>
          <p:nvPr userDrawn="1"/>
        </p:nvSpPr>
        <p:spPr>
          <a:xfrm>
            <a:off x="10386325" y="3984457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" name="Rounded Rectangle 5" descr="Ray of blue light representing speed">
            <a:extLst>
              <a:ext uri="{FF2B5EF4-FFF2-40B4-BE49-F238E27FC236}">
                <a16:creationId xmlns:a16="http://schemas.microsoft.com/office/drawing/2014/main" id="{4469223F-8DEF-BF5A-3B10-2440D9B0FA5F}"/>
              </a:ext>
            </a:extLst>
          </p:cNvPr>
          <p:cNvSpPr/>
          <p:nvPr userDrawn="1"/>
        </p:nvSpPr>
        <p:spPr>
          <a:xfrm>
            <a:off x="6434713" y="272242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9E21376-5C50-C0CD-4CB5-DF1B4E8DE7D7}"/>
              </a:ext>
            </a:extLst>
          </p:cNvPr>
          <p:cNvSpPr/>
          <p:nvPr userDrawn="1"/>
        </p:nvSpPr>
        <p:spPr>
          <a:xfrm>
            <a:off x="6434713" y="-18736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F94658E-06F6-12B4-AAC0-E2388B5303CA}"/>
              </a:ext>
            </a:extLst>
          </p:cNvPr>
          <p:cNvSpPr/>
          <p:nvPr userDrawn="1"/>
        </p:nvSpPr>
        <p:spPr>
          <a:xfrm>
            <a:off x="6434713" y="7318474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AA36FD9-8FF7-1AD7-2436-F3C536617D4A}"/>
              </a:ext>
            </a:extLst>
          </p:cNvPr>
          <p:cNvSpPr/>
          <p:nvPr userDrawn="1"/>
        </p:nvSpPr>
        <p:spPr>
          <a:xfrm>
            <a:off x="10386325" y="-611588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CBE6F01-38EB-4641-9A3B-5CCF411F8F9C}"/>
              </a:ext>
            </a:extLst>
          </p:cNvPr>
          <p:cNvSpPr/>
          <p:nvPr userDrawn="1"/>
        </p:nvSpPr>
        <p:spPr>
          <a:xfrm>
            <a:off x="10386325" y="8580502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97F7464-20D9-7312-1A21-96B981C05272}"/>
              </a:ext>
            </a:extLst>
          </p:cNvPr>
          <p:cNvSpPr/>
          <p:nvPr userDrawn="1"/>
        </p:nvSpPr>
        <p:spPr>
          <a:xfrm>
            <a:off x="14337934" y="-18736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B69D93E-C439-F95D-34D9-0C41B5CB51A5}"/>
              </a:ext>
            </a:extLst>
          </p:cNvPr>
          <p:cNvSpPr/>
          <p:nvPr userDrawn="1"/>
        </p:nvSpPr>
        <p:spPr>
          <a:xfrm>
            <a:off x="14337934" y="7318474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1E0A77-87FD-5143-08B4-8DDC8C97F3E1}"/>
              </a:ext>
            </a:extLst>
          </p:cNvPr>
          <p:cNvSpPr txBox="1"/>
          <p:nvPr userDrawn="1"/>
        </p:nvSpPr>
        <p:spPr>
          <a:xfrm>
            <a:off x="6710036" y="328388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7" name="Graphic 16" descr="Arrow Up with solid fill">
            <a:extLst>
              <a:ext uri="{FF2B5EF4-FFF2-40B4-BE49-F238E27FC236}">
                <a16:creationId xmlns:a16="http://schemas.microsoft.com/office/drawing/2014/main" id="{3222B1DD-3B83-4E75-41C7-1BC7A1BD8E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6219895"/>
            <a:ext cx="514317" cy="5143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05989FF-520C-275B-1599-BAA9078E0EF1}"/>
              </a:ext>
            </a:extLst>
          </p:cNvPr>
          <p:cNvSpPr txBox="1"/>
          <p:nvPr userDrawn="1"/>
        </p:nvSpPr>
        <p:spPr>
          <a:xfrm>
            <a:off x="10715992" y="450823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0" name="Graphic 19" descr="Arrow Up with solid fill">
            <a:extLst>
              <a:ext uri="{FF2B5EF4-FFF2-40B4-BE49-F238E27FC236}">
                <a16:creationId xmlns:a16="http://schemas.microsoft.com/office/drawing/2014/main" id="{0E766ACC-EF67-9D6B-C34C-5512B139D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7444253"/>
            <a:ext cx="514317" cy="5143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FB5F00F-6088-5766-E28C-A09DE6A6D8D0}"/>
              </a:ext>
            </a:extLst>
          </p:cNvPr>
          <p:cNvSpPr txBox="1"/>
          <p:nvPr userDrawn="1"/>
        </p:nvSpPr>
        <p:spPr>
          <a:xfrm>
            <a:off x="14660014" y="322571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23" name="Graphic 22" descr="Arrow Up with solid fill">
            <a:extLst>
              <a:ext uri="{FF2B5EF4-FFF2-40B4-BE49-F238E27FC236}">
                <a16:creationId xmlns:a16="http://schemas.microsoft.com/office/drawing/2014/main" id="{DCC709F5-C6FA-7305-BA9E-CE332C5EF4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0" y="6161729"/>
            <a:ext cx="514317" cy="514317"/>
          </a:xfrm>
          <a:prstGeom prst="rect">
            <a:avLst/>
          </a:prstGeo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8021" y="6172200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73218" y="7451867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60014" y="6161729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pic>
        <p:nvPicPr>
          <p:cNvPr id="34" name="Picture 16">
            <a:extLst>
              <a:ext uri="{FF2B5EF4-FFF2-40B4-BE49-F238E27FC236}">
                <a16:creationId xmlns:a16="http://schemas.microsoft.com/office/drawing/2014/main" id="{67B4BC2D-FE2F-B88B-07E2-8BD855D355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2054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 userDrawn="1"/>
        </p:nvSpPr>
        <p:spPr>
          <a:xfrm>
            <a:off x="11897513" y="852079"/>
            <a:ext cx="4679409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 userDrawn="1"/>
        </p:nvSpPr>
        <p:spPr>
          <a:xfrm>
            <a:off x="6956984" y="465163"/>
            <a:ext cx="4679409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BF813A-9FE8-5EB7-15C7-C0AA1E76B682}"/>
              </a:ext>
            </a:extLst>
          </p:cNvPr>
          <p:cNvSpPr/>
          <p:nvPr userDrawn="1"/>
        </p:nvSpPr>
        <p:spPr>
          <a:xfrm>
            <a:off x="11897513" y="5448124"/>
            <a:ext cx="4679409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 userDrawn="1"/>
        </p:nvSpPr>
        <p:spPr>
          <a:xfrm>
            <a:off x="7304468" y="1026614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54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 userDrawn="1"/>
        </p:nvSpPr>
        <p:spPr>
          <a:xfrm>
            <a:off x="12227180" y="1375857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54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F5DB03-6C66-DF59-D47D-2C72DD82FDFC}"/>
              </a:ext>
            </a:extLst>
          </p:cNvPr>
          <p:cNvSpPr/>
          <p:nvPr userDrawn="1"/>
        </p:nvSpPr>
        <p:spPr>
          <a:xfrm>
            <a:off x="6956984" y="5061208"/>
            <a:ext cx="4679409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 userDrawn="1"/>
        </p:nvSpPr>
        <p:spPr>
          <a:xfrm>
            <a:off x="7283249" y="5564490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54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 userDrawn="1"/>
        </p:nvSpPr>
        <p:spPr>
          <a:xfrm>
            <a:off x="12227180" y="5956925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54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83249" y="3924497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4468" y="8462375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18870" y="4292808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218870" y="864799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BE57D2E0-0B61-95CD-0AD7-E8CD04D07F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28857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96BD487-CC54-F6C4-A4B4-69AF65E57364}"/>
              </a:ext>
            </a:extLst>
          </p:cNvPr>
          <p:cNvSpPr>
            <a:spLocks/>
          </p:cNvSpPr>
          <p:nvPr userDrawn="1"/>
        </p:nvSpPr>
        <p:spPr>
          <a:xfrm>
            <a:off x="10393171" y="574202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A88D67A-B685-B1CB-02ED-6A2B9A80B565}"/>
              </a:ext>
            </a:extLst>
          </p:cNvPr>
          <p:cNvSpPr/>
          <p:nvPr userDrawn="1"/>
        </p:nvSpPr>
        <p:spPr>
          <a:xfrm>
            <a:off x="6434711" y="496271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0B7BBC-79C0-7269-CDC1-A32CA91E12A8}"/>
              </a:ext>
            </a:extLst>
          </p:cNvPr>
          <p:cNvSpPr/>
          <p:nvPr userDrawn="1"/>
        </p:nvSpPr>
        <p:spPr>
          <a:xfrm>
            <a:off x="14337937" y="330598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 userDrawn="1"/>
        </p:nvSpPr>
        <p:spPr>
          <a:xfrm>
            <a:off x="10386325" y="1145981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 userDrawn="1"/>
        </p:nvSpPr>
        <p:spPr>
          <a:xfrm>
            <a:off x="6434713" y="36667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 userDrawn="1"/>
        </p:nvSpPr>
        <p:spPr>
          <a:xfrm>
            <a:off x="6710036" y="92812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3864137"/>
            <a:ext cx="514317" cy="5143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 userDrawn="1"/>
        </p:nvSpPr>
        <p:spPr>
          <a:xfrm>
            <a:off x="10715992" y="166976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4605777"/>
            <a:ext cx="514317" cy="51431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 userDrawn="1"/>
        </p:nvSpPr>
        <p:spPr>
          <a:xfrm>
            <a:off x="6756793" y="546599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73629" y="8402015"/>
            <a:ext cx="514317" cy="51431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 userDrawn="1"/>
        </p:nvSpPr>
        <p:spPr>
          <a:xfrm>
            <a:off x="10715992" y="6017732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8953749"/>
            <a:ext cx="514317" cy="51431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 userDrawn="1"/>
        </p:nvSpPr>
        <p:spPr>
          <a:xfrm>
            <a:off x="6434713" y="9517643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 userDrawn="1"/>
        </p:nvSpPr>
        <p:spPr>
          <a:xfrm>
            <a:off x="10386323" y="-3391896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88817" y="382600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0036" y="836388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682" y="458671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7682" y="8941895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354EC-8F5C-BB9D-EF6D-F9939E083AED}"/>
              </a:ext>
            </a:extLst>
          </p:cNvPr>
          <p:cNvSpPr txBox="1"/>
          <p:nvPr userDrawn="1"/>
        </p:nvSpPr>
        <p:spPr>
          <a:xfrm>
            <a:off x="14667604" y="382976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9" name="Graphic 8" descr="Arrow Up with solid fill">
            <a:extLst>
              <a:ext uri="{FF2B5EF4-FFF2-40B4-BE49-F238E27FC236}">
                <a16:creationId xmlns:a16="http://schemas.microsoft.com/office/drawing/2014/main" id="{9D30298A-071F-864D-207E-3FDE4F30C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84440" y="6765785"/>
            <a:ext cx="514317" cy="514317"/>
          </a:xfrm>
          <a:prstGeom prst="rect">
            <a:avLst/>
          </a:prstGeom>
        </p:spPr>
      </p:pic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1DB65AC7-0F9E-F0CE-08AC-3CEA1B4972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724830" y="6727629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8065E8D-C022-D0F8-7997-4CC33A6F6210}"/>
              </a:ext>
            </a:extLst>
          </p:cNvPr>
          <p:cNvSpPr/>
          <p:nvPr userDrawn="1"/>
        </p:nvSpPr>
        <p:spPr>
          <a:xfrm>
            <a:off x="14337937" y="-1275918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D661B5C-1A0A-FCC5-A653-75CFDADFDCAE}"/>
              </a:ext>
            </a:extLst>
          </p:cNvPr>
          <p:cNvSpPr/>
          <p:nvPr userDrawn="1"/>
        </p:nvSpPr>
        <p:spPr>
          <a:xfrm>
            <a:off x="14337937" y="7886936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B37F413F-6DFA-7CE1-8D24-AA45F963A27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482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DFE39C7B-DCD9-30D8-7DFA-B52196B2B9B9}"/>
              </a:ext>
            </a:extLst>
          </p:cNvPr>
          <p:cNvSpPr/>
          <p:nvPr userDrawn="1"/>
        </p:nvSpPr>
        <p:spPr>
          <a:xfrm>
            <a:off x="14337935" y="36341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D9CAAB69-CB44-C012-8EB0-60B95BB5B030}"/>
              </a:ext>
            </a:extLst>
          </p:cNvPr>
          <p:cNvSpPr>
            <a:spLocks/>
          </p:cNvSpPr>
          <p:nvPr userDrawn="1"/>
        </p:nvSpPr>
        <p:spPr>
          <a:xfrm>
            <a:off x="10386326" y="1113581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1" name="Rounded Rectangle 50" descr="Ray of blue light representing speed">
            <a:extLst>
              <a:ext uri="{FF2B5EF4-FFF2-40B4-BE49-F238E27FC236}">
                <a16:creationId xmlns:a16="http://schemas.microsoft.com/office/drawing/2014/main" id="{9DD8A957-BAEF-61F3-246E-796251B3255F}"/>
              </a:ext>
            </a:extLst>
          </p:cNvPr>
          <p:cNvSpPr/>
          <p:nvPr userDrawn="1"/>
        </p:nvSpPr>
        <p:spPr>
          <a:xfrm>
            <a:off x="6434714" y="36341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92EA47-3117-C44D-FE23-1F64D61CE695}"/>
              </a:ext>
            </a:extLst>
          </p:cNvPr>
          <p:cNvSpPr txBox="1"/>
          <p:nvPr userDrawn="1"/>
        </p:nvSpPr>
        <p:spPr>
          <a:xfrm>
            <a:off x="6710038" y="92486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54" name="Graphic 53" descr="Arrow Up with solid fill">
            <a:extLst>
              <a:ext uri="{FF2B5EF4-FFF2-40B4-BE49-F238E27FC236}">
                <a16:creationId xmlns:a16="http://schemas.microsoft.com/office/drawing/2014/main" id="{449845F2-3D50-CB7B-7A5A-C5F6C23F1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2" y="3860877"/>
            <a:ext cx="514317" cy="51431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A03EF3C-7FAC-693E-D1A9-532EFCB43F38}"/>
              </a:ext>
            </a:extLst>
          </p:cNvPr>
          <p:cNvSpPr txBox="1"/>
          <p:nvPr userDrawn="1"/>
        </p:nvSpPr>
        <p:spPr>
          <a:xfrm>
            <a:off x="10715993" y="1637358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57" name="Graphic 56" descr="Arrow Up with solid fill">
            <a:extLst>
              <a:ext uri="{FF2B5EF4-FFF2-40B4-BE49-F238E27FC236}">
                <a16:creationId xmlns:a16="http://schemas.microsoft.com/office/drawing/2014/main" id="{FF6AD23E-30FA-63E2-76EC-89C8EEFAD8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9" y="4573377"/>
            <a:ext cx="514317" cy="51431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9C9E59F-FAB2-E973-8363-F870D554D261}"/>
              </a:ext>
            </a:extLst>
          </p:cNvPr>
          <p:cNvSpPr txBox="1"/>
          <p:nvPr userDrawn="1"/>
        </p:nvSpPr>
        <p:spPr>
          <a:xfrm>
            <a:off x="14660015" y="86669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60" name="Graphic 59" descr="Arrow Up with solid fill">
            <a:extLst>
              <a:ext uri="{FF2B5EF4-FFF2-40B4-BE49-F238E27FC236}">
                <a16:creationId xmlns:a16="http://schemas.microsoft.com/office/drawing/2014/main" id="{A3B12125-7DD8-E442-1FD8-E4FFC29FC8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1" y="3881652"/>
            <a:ext cx="514317" cy="514317"/>
          </a:xfrm>
          <a:prstGeom prst="rect">
            <a:avLst/>
          </a:prstGeom>
        </p:spPr>
      </p:pic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A526B60-C78B-EE7D-4D59-5A2AD2DE5CD8}"/>
              </a:ext>
            </a:extLst>
          </p:cNvPr>
          <p:cNvSpPr/>
          <p:nvPr userDrawn="1"/>
        </p:nvSpPr>
        <p:spPr>
          <a:xfrm>
            <a:off x="14337935" y="497198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5CB5E9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BDDB2AB-0BEE-615C-225E-46FCFA798BCA}"/>
              </a:ext>
            </a:extLst>
          </p:cNvPr>
          <p:cNvSpPr>
            <a:spLocks/>
          </p:cNvSpPr>
          <p:nvPr userDrawn="1"/>
        </p:nvSpPr>
        <p:spPr>
          <a:xfrm>
            <a:off x="10386326" y="5722157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3" name="Rounded Rectangle 62" descr="Ray of blue light representing speed">
            <a:extLst>
              <a:ext uri="{FF2B5EF4-FFF2-40B4-BE49-F238E27FC236}">
                <a16:creationId xmlns:a16="http://schemas.microsoft.com/office/drawing/2014/main" id="{C738B656-8523-FDC1-4840-F2070432827D}"/>
              </a:ext>
            </a:extLst>
          </p:cNvPr>
          <p:cNvSpPr/>
          <p:nvPr userDrawn="1"/>
        </p:nvSpPr>
        <p:spPr>
          <a:xfrm>
            <a:off x="6434714" y="497198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B99C811-A5FC-42AD-D448-459BCC6210D3}"/>
              </a:ext>
            </a:extLst>
          </p:cNvPr>
          <p:cNvSpPr txBox="1"/>
          <p:nvPr userDrawn="1"/>
        </p:nvSpPr>
        <p:spPr>
          <a:xfrm>
            <a:off x="6710038" y="553343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66" name="Graphic 65" descr="Arrow Up with solid fill">
            <a:extLst>
              <a:ext uri="{FF2B5EF4-FFF2-40B4-BE49-F238E27FC236}">
                <a16:creationId xmlns:a16="http://schemas.microsoft.com/office/drawing/2014/main" id="{F19CE714-D982-6252-8B8E-05ECE7FFC4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2" y="8469453"/>
            <a:ext cx="514317" cy="51431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F0018AD1-0313-9D50-F533-D670CEAFF175}"/>
              </a:ext>
            </a:extLst>
          </p:cNvPr>
          <p:cNvSpPr txBox="1"/>
          <p:nvPr userDrawn="1"/>
        </p:nvSpPr>
        <p:spPr>
          <a:xfrm>
            <a:off x="10715993" y="6245934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69" name="Graphic 68" descr="Arrow Up with solid fill">
            <a:extLst>
              <a:ext uri="{FF2B5EF4-FFF2-40B4-BE49-F238E27FC236}">
                <a16:creationId xmlns:a16="http://schemas.microsoft.com/office/drawing/2014/main" id="{6443B43A-1995-6C20-0B22-020FCF557C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9" y="9181953"/>
            <a:ext cx="514317" cy="51431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E954ACC-7DF0-F9BB-A88C-37B72E0E985B}"/>
              </a:ext>
            </a:extLst>
          </p:cNvPr>
          <p:cNvSpPr txBox="1"/>
          <p:nvPr userDrawn="1"/>
        </p:nvSpPr>
        <p:spPr>
          <a:xfrm>
            <a:off x="14660015" y="547526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pic>
        <p:nvPicPr>
          <p:cNvPr id="72" name="Graphic 71" descr="Arrow Up with solid fill">
            <a:extLst>
              <a:ext uri="{FF2B5EF4-FFF2-40B4-BE49-F238E27FC236}">
                <a16:creationId xmlns:a16="http://schemas.microsoft.com/office/drawing/2014/main" id="{93CB6B31-F1E4-9056-0A3B-F25FA89C9A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1" y="8488518"/>
            <a:ext cx="514317" cy="514317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3F68D6C-E117-003A-AFBE-88BADB0415CE}"/>
              </a:ext>
            </a:extLst>
          </p:cNvPr>
          <p:cNvSpPr/>
          <p:nvPr userDrawn="1"/>
        </p:nvSpPr>
        <p:spPr>
          <a:xfrm>
            <a:off x="6434714" y="9580562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E5E21E7-6CBB-4793-4420-D257BDDCBC56}"/>
              </a:ext>
            </a:extLst>
          </p:cNvPr>
          <p:cNvSpPr/>
          <p:nvPr userDrawn="1"/>
        </p:nvSpPr>
        <p:spPr>
          <a:xfrm>
            <a:off x="10386323" y="-3446532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A51FB63E-3765-0A3A-0470-3AF6F99EE085}"/>
              </a:ext>
            </a:extLst>
          </p:cNvPr>
          <p:cNvSpPr/>
          <p:nvPr userDrawn="1"/>
        </p:nvSpPr>
        <p:spPr>
          <a:xfrm>
            <a:off x="14335130" y="9580562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1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35" indent="0">
              <a:buFontTx/>
              <a:buNone/>
              <a:defRPr/>
            </a:lvl2pPr>
            <a:lvl3pPr marL="1371669" indent="0">
              <a:buFontTx/>
              <a:buNone/>
              <a:defRPr/>
            </a:lvl3pPr>
            <a:lvl4pPr marL="2057504" indent="0">
              <a:buFontTx/>
              <a:buNone/>
              <a:defRPr/>
            </a:lvl4pPr>
            <a:lvl5pPr marL="2743337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8023" y="846945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73220" y="9143796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60015" y="846945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7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76" name="Text Placeholder 28">
            <a:extLst>
              <a:ext uri="{FF2B5EF4-FFF2-40B4-BE49-F238E27FC236}">
                <a16:creationId xmlns:a16="http://schemas.microsoft.com/office/drawing/2014/main" id="{8C95F753-1C64-E152-DAFA-667F5B54E8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88023" y="386258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7" name="Text Placeholder 28">
            <a:extLst>
              <a:ext uri="{FF2B5EF4-FFF2-40B4-BE49-F238E27FC236}">
                <a16:creationId xmlns:a16="http://schemas.microsoft.com/office/drawing/2014/main" id="{D18675DF-FDD2-E8B2-82D0-1C22349F0F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73220" y="457409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9" name="Text Placeholder 28">
            <a:extLst>
              <a:ext uri="{FF2B5EF4-FFF2-40B4-BE49-F238E27FC236}">
                <a16:creationId xmlns:a16="http://schemas.microsoft.com/office/drawing/2014/main" id="{95066570-1F6C-EF27-A640-B8D3E2265C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579404" y="386258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35" indent="0">
              <a:lnSpc>
                <a:spcPct val="100000"/>
              </a:lnSpc>
              <a:buFontTx/>
              <a:buNone/>
              <a:defRPr/>
            </a:lvl2pPr>
            <a:lvl3pPr marL="1371669" indent="0">
              <a:lnSpc>
                <a:spcPct val="100000"/>
              </a:lnSpc>
              <a:buFontTx/>
              <a:buNone/>
              <a:defRPr/>
            </a:lvl3pPr>
            <a:lvl4pPr marL="2057504" indent="0">
              <a:lnSpc>
                <a:spcPct val="100000"/>
              </a:lnSpc>
              <a:buFontTx/>
              <a:buNone/>
              <a:defRPr/>
            </a:lvl4pPr>
            <a:lvl5pPr marL="2743337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80" name="Picture 16">
            <a:extLst>
              <a:ext uri="{FF2B5EF4-FFF2-40B4-BE49-F238E27FC236}">
                <a16:creationId xmlns:a16="http://schemas.microsoft.com/office/drawing/2014/main" id="{24E983AA-6736-56AD-9053-B56DC51CFC1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2585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DFE39C7B-DCD9-30D8-7DFA-B52196B2B9B9}"/>
              </a:ext>
            </a:extLst>
          </p:cNvPr>
          <p:cNvSpPr/>
          <p:nvPr userDrawn="1"/>
        </p:nvSpPr>
        <p:spPr>
          <a:xfrm>
            <a:off x="14337934" y="36340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D9CAAB69-CB44-C012-8EB0-60B95BB5B030}"/>
              </a:ext>
            </a:extLst>
          </p:cNvPr>
          <p:cNvSpPr>
            <a:spLocks/>
          </p:cNvSpPr>
          <p:nvPr userDrawn="1"/>
        </p:nvSpPr>
        <p:spPr>
          <a:xfrm>
            <a:off x="10386325" y="111358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1" name="Rounded Rectangle 50" descr="Ray of blue light representing speed">
            <a:extLst>
              <a:ext uri="{FF2B5EF4-FFF2-40B4-BE49-F238E27FC236}">
                <a16:creationId xmlns:a16="http://schemas.microsoft.com/office/drawing/2014/main" id="{9DD8A957-BAEF-61F3-246E-796251B3255F}"/>
              </a:ext>
            </a:extLst>
          </p:cNvPr>
          <p:cNvSpPr/>
          <p:nvPr userDrawn="1"/>
        </p:nvSpPr>
        <p:spPr>
          <a:xfrm>
            <a:off x="6434713" y="36340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92EA47-3117-C44D-FE23-1F64D61CE695}"/>
              </a:ext>
            </a:extLst>
          </p:cNvPr>
          <p:cNvSpPr txBox="1"/>
          <p:nvPr userDrawn="1"/>
        </p:nvSpPr>
        <p:spPr>
          <a:xfrm>
            <a:off x="6710036" y="92486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54" name="Graphic 53" descr="Arrow Up with solid fill">
            <a:extLst>
              <a:ext uri="{FF2B5EF4-FFF2-40B4-BE49-F238E27FC236}">
                <a16:creationId xmlns:a16="http://schemas.microsoft.com/office/drawing/2014/main" id="{449845F2-3D50-CB7B-7A5A-C5F6C23F1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3860876"/>
            <a:ext cx="514317" cy="51431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A03EF3C-7FAC-693E-D1A9-532EFCB43F38}"/>
              </a:ext>
            </a:extLst>
          </p:cNvPr>
          <p:cNvSpPr txBox="1"/>
          <p:nvPr userDrawn="1"/>
        </p:nvSpPr>
        <p:spPr>
          <a:xfrm>
            <a:off x="10715992" y="1637358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57" name="Graphic 56" descr="Arrow Up with solid fill">
            <a:extLst>
              <a:ext uri="{FF2B5EF4-FFF2-40B4-BE49-F238E27FC236}">
                <a16:creationId xmlns:a16="http://schemas.microsoft.com/office/drawing/2014/main" id="{FF6AD23E-30FA-63E2-76EC-89C8EEFAD8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4573376"/>
            <a:ext cx="514317" cy="51431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9C9E59F-FAB2-E973-8363-F870D554D261}"/>
              </a:ext>
            </a:extLst>
          </p:cNvPr>
          <p:cNvSpPr txBox="1"/>
          <p:nvPr userDrawn="1"/>
        </p:nvSpPr>
        <p:spPr>
          <a:xfrm>
            <a:off x="14660014" y="86669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60" name="Graphic 59" descr="Arrow Up with solid fill">
            <a:extLst>
              <a:ext uri="{FF2B5EF4-FFF2-40B4-BE49-F238E27FC236}">
                <a16:creationId xmlns:a16="http://schemas.microsoft.com/office/drawing/2014/main" id="{A3B12125-7DD8-E442-1FD8-E4FFC29FC8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0" y="3881651"/>
            <a:ext cx="514317" cy="514317"/>
          </a:xfrm>
          <a:prstGeom prst="rect">
            <a:avLst/>
          </a:prstGeom>
        </p:spPr>
      </p:pic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A526B60-C78B-EE7D-4D59-5A2AD2DE5CD8}"/>
              </a:ext>
            </a:extLst>
          </p:cNvPr>
          <p:cNvSpPr/>
          <p:nvPr userDrawn="1"/>
        </p:nvSpPr>
        <p:spPr>
          <a:xfrm>
            <a:off x="14337934" y="497198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5CB5E9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BDDB2AB-0BEE-615C-225E-46FCFA798BCA}"/>
              </a:ext>
            </a:extLst>
          </p:cNvPr>
          <p:cNvSpPr>
            <a:spLocks/>
          </p:cNvSpPr>
          <p:nvPr userDrawn="1"/>
        </p:nvSpPr>
        <p:spPr>
          <a:xfrm>
            <a:off x="10386325" y="572215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3" name="Rounded Rectangle 62" descr="Ray of blue light representing speed">
            <a:extLst>
              <a:ext uri="{FF2B5EF4-FFF2-40B4-BE49-F238E27FC236}">
                <a16:creationId xmlns:a16="http://schemas.microsoft.com/office/drawing/2014/main" id="{C738B656-8523-FDC1-4840-F2070432827D}"/>
              </a:ext>
            </a:extLst>
          </p:cNvPr>
          <p:cNvSpPr/>
          <p:nvPr userDrawn="1"/>
        </p:nvSpPr>
        <p:spPr>
          <a:xfrm>
            <a:off x="6434713" y="497198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B99C811-A5FC-42AD-D448-459BCC6210D3}"/>
              </a:ext>
            </a:extLst>
          </p:cNvPr>
          <p:cNvSpPr txBox="1"/>
          <p:nvPr userDrawn="1"/>
        </p:nvSpPr>
        <p:spPr>
          <a:xfrm>
            <a:off x="6710036" y="5533436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66" name="Graphic 65" descr="Arrow Up with solid fill">
            <a:extLst>
              <a:ext uri="{FF2B5EF4-FFF2-40B4-BE49-F238E27FC236}">
                <a16:creationId xmlns:a16="http://schemas.microsoft.com/office/drawing/2014/main" id="{F19CE714-D982-6252-8B8E-05ECE7FFC4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8469452"/>
            <a:ext cx="514317" cy="51431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F0018AD1-0313-9D50-F533-D670CEAFF175}"/>
              </a:ext>
            </a:extLst>
          </p:cNvPr>
          <p:cNvSpPr txBox="1"/>
          <p:nvPr userDrawn="1"/>
        </p:nvSpPr>
        <p:spPr>
          <a:xfrm>
            <a:off x="10715992" y="6245934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69" name="Graphic 68" descr="Arrow Up with solid fill">
            <a:extLst>
              <a:ext uri="{FF2B5EF4-FFF2-40B4-BE49-F238E27FC236}">
                <a16:creationId xmlns:a16="http://schemas.microsoft.com/office/drawing/2014/main" id="{6443B43A-1995-6C20-0B22-020FCF557C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9181952"/>
            <a:ext cx="514317" cy="51431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E954ACC-7DF0-F9BB-A88C-37B72E0E985B}"/>
              </a:ext>
            </a:extLst>
          </p:cNvPr>
          <p:cNvSpPr txBox="1"/>
          <p:nvPr userDrawn="1"/>
        </p:nvSpPr>
        <p:spPr>
          <a:xfrm>
            <a:off x="14660014" y="547526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pic>
        <p:nvPicPr>
          <p:cNvPr id="72" name="Graphic 71" descr="Arrow Up with solid fill">
            <a:extLst>
              <a:ext uri="{FF2B5EF4-FFF2-40B4-BE49-F238E27FC236}">
                <a16:creationId xmlns:a16="http://schemas.microsoft.com/office/drawing/2014/main" id="{93CB6B31-F1E4-9056-0A3B-F25FA89C9A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0" y="8488518"/>
            <a:ext cx="514317" cy="514317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3F68D6C-E117-003A-AFBE-88BADB0415CE}"/>
              </a:ext>
            </a:extLst>
          </p:cNvPr>
          <p:cNvSpPr/>
          <p:nvPr userDrawn="1"/>
        </p:nvSpPr>
        <p:spPr>
          <a:xfrm>
            <a:off x="6434713" y="9580561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E5E21E7-6CBB-4793-4420-D257BDDCBC56}"/>
              </a:ext>
            </a:extLst>
          </p:cNvPr>
          <p:cNvSpPr/>
          <p:nvPr userDrawn="1"/>
        </p:nvSpPr>
        <p:spPr>
          <a:xfrm>
            <a:off x="10386322" y="-3446533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A51FB63E-3765-0A3A-0470-3AF6F99EE085}"/>
              </a:ext>
            </a:extLst>
          </p:cNvPr>
          <p:cNvSpPr/>
          <p:nvPr userDrawn="1"/>
        </p:nvSpPr>
        <p:spPr>
          <a:xfrm>
            <a:off x="14335129" y="9580561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8021" y="846945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73218" y="9143796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60014" y="846945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76" name="Text Placeholder 28">
            <a:extLst>
              <a:ext uri="{FF2B5EF4-FFF2-40B4-BE49-F238E27FC236}">
                <a16:creationId xmlns:a16="http://schemas.microsoft.com/office/drawing/2014/main" id="{8C95F753-1C64-E152-DAFA-667F5B54E8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88021" y="386258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7" name="Text Placeholder 28">
            <a:extLst>
              <a:ext uri="{FF2B5EF4-FFF2-40B4-BE49-F238E27FC236}">
                <a16:creationId xmlns:a16="http://schemas.microsoft.com/office/drawing/2014/main" id="{D18675DF-FDD2-E8B2-82D0-1C22349F0F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73218" y="457409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9" name="Text Placeholder 28">
            <a:extLst>
              <a:ext uri="{FF2B5EF4-FFF2-40B4-BE49-F238E27FC236}">
                <a16:creationId xmlns:a16="http://schemas.microsoft.com/office/drawing/2014/main" id="{95066570-1F6C-EF27-A640-B8D3E2265C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579402" y="386258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80" name="Picture 16">
            <a:extLst>
              <a:ext uri="{FF2B5EF4-FFF2-40B4-BE49-F238E27FC236}">
                <a16:creationId xmlns:a16="http://schemas.microsoft.com/office/drawing/2014/main" id="{24E983AA-6736-56AD-9053-B56DC51CFC1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97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4294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8677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237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7862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3871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615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-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1940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518471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518471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919732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919732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 userDrawn="1"/>
        </p:nvSpPr>
        <p:spPr>
          <a:xfrm>
            <a:off x="13209935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 userDrawn="1"/>
        </p:nvSpPr>
        <p:spPr>
          <a:xfrm>
            <a:off x="13209935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147102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5492114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114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 userDrawn="1"/>
        </p:nvSpPr>
        <p:spPr>
          <a:xfrm>
            <a:off x="948764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7645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E47B51-A82B-6D28-A69E-87D887AC6FB3}"/>
              </a:ext>
            </a:extLst>
          </p:cNvPr>
          <p:cNvSpPr txBox="1"/>
          <p:nvPr userDrawn="1"/>
        </p:nvSpPr>
        <p:spPr>
          <a:xfrm>
            <a:off x="13483174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83174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147102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5492114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2114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 userDrawn="1"/>
        </p:nvSpPr>
        <p:spPr>
          <a:xfrm>
            <a:off x="948764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07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7645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EE518D-037E-FAA0-2253-C732F3A54069}"/>
              </a:ext>
            </a:extLst>
          </p:cNvPr>
          <p:cNvSpPr txBox="1"/>
          <p:nvPr userDrawn="1"/>
        </p:nvSpPr>
        <p:spPr>
          <a:xfrm>
            <a:off x="13483174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08</a:t>
            </a:r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83174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42466389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7" y="2244405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6510359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6510359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11848612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7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11848612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147102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6838156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 userDrawn="1"/>
        </p:nvSpPr>
        <p:spPr>
          <a:xfrm>
            <a:off x="12179729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147102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6838156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155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 userDrawn="1"/>
        </p:nvSpPr>
        <p:spPr>
          <a:xfrm>
            <a:off x="12179729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79729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82540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9717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-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7" y="2244405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9219107" y="2267000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9219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 userDrawn="1"/>
        </p:nvSpPr>
        <p:spPr>
          <a:xfrm>
            <a:off x="147102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 userDrawn="1"/>
        </p:nvSpPr>
        <p:spPr>
          <a:xfrm>
            <a:off x="9615433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15432" y="3619515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 userDrawn="1"/>
        </p:nvSpPr>
        <p:spPr>
          <a:xfrm>
            <a:off x="147102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 userDrawn="1"/>
        </p:nvSpPr>
        <p:spPr>
          <a:xfrm>
            <a:off x="9615433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5432" y="7120929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11532949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8" y="2244405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518471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518471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919732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8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919732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 userDrawn="1"/>
        </p:nvSpPr>
        <p:spPr>
          <a:xfrm>
            <a:off x="13209935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 userDrawn="1"/>
        </p:nvSpPr>
        <p:spPr>
          <a:xfrm>
            <a:off x="13209935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114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7645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83174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2114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7645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83174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678BD773-3B84-72DC-9F0B-0626D144A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25B1145-EF30-4E1C-8CCB-AA906D0B0E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75076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B656D00D-AFEC-8456-79D9-606C4D1CA2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70606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808E9F65-5DA9-0D80-D95B-2F59EEF67B7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474655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E312BC71-92DB-A6E9-55F0-F57825CC89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D8E92C10-D9D7-831D-9CE1-1298CF40BD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5076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00505A22-C00F-69CC-8E49-9963CE6AC8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70606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FED66EDC-5CC0-C6D2-6909-E2254938938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474655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83000125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7" y="2244405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6510359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6510359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 userDrawn="1"/>
        </p:nvSpPr>
        <p:spPr>
          <a:xfrm>
            <a:off x="11848612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7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 userDrawn="1"/>
        </p:nvSpPr>
        <p:spPr>
          <a:xfrm>
            <a:off x="11848612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155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79729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D843A831-1EC5-DD7E-0478-7999F67C24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2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0B9858AD-9A85-AEA1-181D-553649723B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0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8D69F5D8-0F6F-FB53-5AD6-EFE79DE6FA6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12597" y="269772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41D818FA-ABCF-3134-60E6-83D6433EE3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12597" y="613950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6" name="Text Placeholder 28">
            <a:extLst>
              <a:ext uri="{FF2B5EF4-FFF2-40B4-BE49-F238E27FC236}">
                <a16:creationId xmlns:a16="http://schemas.microsoft.com/office/drawing/2014/main" id="{F0588C88-79E6-DCE1-E5B0-6EEDF59CA3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71207" y="269772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D94EDFD3-99A7-827D-5B7E-EBDD46E1D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71207" y="613950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411100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 userDrawn="1"/>
        </p:nvSpPr>
        <p:spPr>
          <a:xfrm>
            <a:off x="1172107" y="2244405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 userDrawn="1"/>
        </p:nvSpPr>
        <p:spPr>
          <a:xfrm>
            <a:off x="9219107" y="2267000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 userDrawn="1"/>
        </p:nvSpPr>
        <p:spPr>
          <a:xfrm>
            <a:off x="9219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 userDrawn="1"/>
        </p:nvSpPr>
        <p:spPr>
          <a:xfrm>
            <a:off x="1172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58817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15432" y="3458817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60231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5432" y="6960231"/>
            <a:ext cx="7048230" cy="16999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7" name="Text Placeholder 28">
            <a:extLst>
              <a:ext uri="{FF2B5EF4-FFF2-40B4-BE49-F238E27FC236}">
                <a16:creationId xmlns:a16="http://schemas.microsoft.com/office/drawing/2014/main" id="{DED246E4-C5CC-4A73-2EBF-5561A1F1C06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28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9" name="Text Placeholder 28">
            <a:extLst>
              <a:ext uri="{FF2B5EF4-FFF2-40B4-BE49-F238E27FC236}">
                <a16:creationId xmlns:a16="http://schemas.microsoft.com/office/drawing/2014/main" id="{557DDCFC-6B94-C6DE-3A63-5E9C4AFC72C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08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0DFB2A1E-7672-0C36-349D-D40369A2F0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98393" y="2697728"/>
            <a:ext cx="706526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FA6B5D1B-DBA1-296D-E2A5-37749280742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98394" y="6139508"/>
            <a:ext cx="7048230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05911910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089307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456959"/>
          </a:xfrm>
        </p:spPr>
        <p:txBody>
          <a:bodyPr>
            <a:normAutofit/>
          </a:bodyPr>
          <a:lstStyle>
            <a:lvl1pPr>
              <a:defRPr sz="42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27764"/>
            <a:ext cx="15773400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81491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 descr="Ray of blue light representing speed">
            <a:extLst>
              <a:ext uri="{FF2B5EF4-FFF2-40B4-BE49-F238E27FC236}">
                <a16:creationId xmlns:a16="http://schemas.microsoft.com/office/drawing/2014/main" id="{8F32B15A-1CE7-00B3-3B68-B6FA0F939CC0}"/>
              </a:ext>
            </a:extLst>
          </p:cNvPr>
          <p:cNvSpPr/>
          <p:nvPr userDrawn="1"/>
        </p:nvSpPr>
        <p:spPr>
          <a:xfrm>
            <a:off x="1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05" y="1493327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905" y="3411869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38784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E39FE43-8E23-C832-0B3E-F49280ABF0FF}"/>
              </a:ext>
            </a:extLst>
          </p:cNvPr>
          <p:cNvSpPr>
            <a:spLocks/>
          </p:cNvSpPr>
          <p:nvPr userDrawn="1"/>
        </p:nvSpPr>
        <p:spPr>
          <a:xfrm>
            <a:off x="12748847" y="0"/>
            <a:ext cx="5539154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812" y="1493327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812" y="3411869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1635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color block lef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05" y="1493327"/>
            <a:ext cx="9993795" cy="1456959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905" y="3411869"/>
            <a:ext cx="9993795" cy="550779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7CF9E9-3FC8-C2FE-EAF4-8921E1D28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14078" y="675490"/>
            <a:ext cx="1116623" cy="356255"/>
          </a:xfrm>
          <a:prstGeom prst="rect">
            <a:avLst/>
          </a:prstGeom>
        </p:spPr>
      </p:pic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877B2347-1A0F-8AC5-B772-4FFE5BB9C0A3}"/>
              </a:ext>
            </a:extLst>
          </p:cNvPr>
          <p:cNvSpPr>
            <a:spLocks/>
          </p:cNvSpPr>
          <p:nvPr userDrawn="1"/>
        </p:nvSpPr>
        <p:spPr>
          <a:xfrm>
            <a:off x="-1157" y="0"/>
            <a:ext cx="5539155" cy="10287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</p:spTree>
    <p:extLst>
      <p:ext uri="{BB962C8B-B14F-4D97-AF65-F5344CB8AC3E}">
        <p14:creationId xmlns:p14="http://schemas.microsoft.com/office/powerpoint/2010/main" val="237870840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lumns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B18-84A3-41E0-AACB-14A9BDC2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456959"/>
          </a:xfrm>
        </p:spPr>
        <p:txBody>
          <a:bodyPr>
            <a:normAutofit/>
          </a:bodyPr>
          <a:lstStyle>
            <a:lvl1pPr>
              <a:defRPr sz="4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7913-1B15-4831-A492-8FD81DA6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27764"/>
            <a:ext cx="7453383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DDAB-9674-4BE0-A4A4-AA572ED1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9BB1EE-E9BC-4021-84F8-C4D400C1193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335068" y="2327764"/>
            <a:ext cx="7695632" cy="693768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4pPr>
            <a:lvl5pPr>
              <a:lnSpc>
                <a:spcPts val="3600"/>
              </a:lnSpc>
              <a:buClr>
                <a:schemeClr val="accent1"/>
              </a:buClr>
              <a:defRPr sz="2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F52A4919-441E-BFD1-98A3-A3514743B6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66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96095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-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6">
            <a:extLst>
              <a:ext uri="{FF2B5EF4-FFF2-40B4-BE49-F238E27FC236}">
                <a16:creationId xmlns:a16="http://schemas.microsoft.com/office/drawing/2014/main" id="{712CE6A4-0966-4B6C-8AE2-BE9B7FA54BA3}"/>
              </a:ext>
            </a:extLst>
          </p:cNvPr>
          <p:cNvSpPr/>
          <p:nvPr/>
        </p:nvSpPr>
        <p:spPr>
          <a:xfrm>
            <a:off x="1226732" y="4651058"/>
            <a:ext cx="15834537" cy="984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6200" tIns="76200" rIns="76200" bIns="76200" anchor="ctr">
            <a:spAutoFit/>
          </a:bodyPr>
          <a:lstStyle>
            <a:lvl1pPr>
              <a:defRPr sz="2600">
                <a:solidFill>
                  <a:srgbClr val="68718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marL="0" marR="0" lvl="0" indent="0" algn="ctr" defTabSz="12382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5400" b="0" i="0" u="none" strike="noStrike" kern="0" cap="none" spc="-2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Roboto Light" panose="02000000000000000000" pitchFamily="2" charset="0"/>
                <a:sym typeface="Roboto Light"/>
              </a:rPr>
              <a:t>Trusted data. Powerful connections. </a:t>
            </a:r>
          </a:p>
        </p:txBody>
      </p:sp>
    </p:spTree>
    <p:extLst>
      <p:ext uri="{BB962C8B-B14F-4D97-AF65-F5344CB8AC3E}">
        <p14:creationId xmlns:p14="http://schemas.microsoft.com/office/powerpoint/2010/main" val="305392326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-slide-si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123" y="7026964"/>
            <a:ext cx="6435587" cy="132687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100">
                <a:solidFill>
                  <a:schemeClr val="bg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590EF76-0BDE-5823-F1C3-C6D43AE9B3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3122" y="4042119"/>
            <a:ext cx="8630478" cy="235868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7200" b="1">
                <a:solidFill>
                  <a:schemeClr val="bg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Enter headline text here</a:t>
            </a:r>
          </a:p>
        </p:txBody>
      </p:sp>
    </p:spTree>
    <p:extLst>
      <p:ext uri="{BB962C8B-B14F-4D97-AF65-F5344CB8AC3E}">
        <p14:creationId xmlns:p14="http://schemas.microsoft.com/office/powerpoint/2010/main" val="827516735"/>
      </p:ext>
    </p:extLst>
  </p:cSld>
  <p:clrMapOvr>
    <a:masterClrMapping/>
  </p:clrMapOvr>
  <p:hf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-slide-MDM-mess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0688526"/>
      </p:ext>
    </p:extLst>
  </p:cSld>
  <p:clrMapOvr>
    <a:masterClrMapping/>
  </p:clrMapOvr>
  <p:hf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-slide-with-contact-detai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001F8D-4B8C-CCDA-2A77-6858E0ACF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123" y="7484164"/>
            <a:ext cx="6435587" cy="1326875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100">
                <a:solidFill>
                  <a:schemeClr val="bg2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Add contact / presenters details here</a:t>
            </a:r>
          </a:p>
        </p:txBody>
      </p:sp>
    </p:spTree>
    <p:extLst>
      <p:ext uri="{BB962C8B-B14F-4D97-AF65-F5344CB8AC3E}">
        <p14:creationId xmlns:p14="http://schemas.microsoft.com/office/powerpoint/2010/main" val="1644336384"/>
      </p:ext>
    </p:extLst>
  </p:cSld>
  <p:clrMapOvr>
    <a:masterClrMapping/>
  </p:clrMapOvr>
  <p:hf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CA87133-2B42-513F-079E-138106CD0AE3}"/>
              </a:ext>
            </a:extLst>
          </p:cNvPr>
          <p:cNvSpPr/>
          <p:nvPr/>
        </p:nvSpPr>
        <p:spPr>
          <a:xfrm>
            <a:off x="14337934" y="272242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854317-D315-7E45-D967-11D7FB403103}"/>
              </a:ext>
            </a:extLst>
          </p:cNvPr>
          <p:cNvSpPr>
            <a:spLocks/>
          </p:cNvSpPr>
          <p:nvPr/>
        </p:nvSpPr>
        <p:spPr>
          <a:xfrm>
            <a:off x="10386325" y="3984457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" name="Rounded Rectangle 5" descr="Ray of blue light representing speed">
            <a:extLst>
              <a:ext uri="{FF2B5EF4-FFF2-40B4-BE49-F238E27FC236}">
                <a16:creationId xmlns:a16="http://schemas.microsoft.com/office/drawing/2014/main" id="{4469223F-8DEF-BF5A-3B10-2440D9B0FA5F}"/>
              </a:ext>
            </a:extLst>
          </p:cNvPr>
          <p:cNvSpPr/>
          <p:nvPr/>
        </p:nvSpPr>
        <p:spPr>
          <a:xfrm>
            <a:off x="6434713" y="272242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9E21376-5C50-C0CD-4CB5-DF1B4E8DE7D7}"/>
              </a:ext>
            </a:extLst>
          </p:cNvPr>
          <p:cNvSpPr/>
          <p:nvPr/>
        </p:nvSpPr>
        <p:spPr>
          <a:xfrm>
            <a:off x="6434713" y="-18736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F94658E-06F6-12B4-AAC0-E2388B5303CA}"/>
              </a:ext>
            </a:extLst>
          </p:cNvPr>
          <p:cNvSpPr/>
          <p:nvPr/>
        </p:nvSpPr>
        <p:spPr>
          <a:xfrm>
            <a:off x="6434713" y="7318474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AA36FD9-8FF7-1AD7-2436-F3C536617D4A}"/>
              </a:ext>
            </a:extLst>
          </p:cNvPr>
          <p:cNvSpPr/>
          <p:nvPr/>
        </p:nvSpPr>
        <p:spPr>
          <a:xfrm>
            <a:off x="10386325" y="-611588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CBE6F01-38EB-4641-9A3B-5CCF411F8F9C}"/>
              </a:ext>
            </a:extLst>
          </p:cNvPr>
          <p:cNvSpPr/>
          <p:nvPr/>
        </p:nvSpPr>
        <p:spPr>
          <a:xfrm>
            <a:off x="10386325" y="8580502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97F7464-20D9-7312-1A21-96B981C05272}"/>
              </a:ext>
            </a:extLst>
          </p:cNvPr>
          <p:cNvSpPr/>
          <p:nvPr/>
        </p:nvSpPr>
        <p:spPr>
          <a:xfrm>
            <a:off x="14337934" y="-18736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B69D93E-C439-F95D-34D9-0C41B5CB51A5}"/>
              </a:ext>
            </a:extLst>
          </p:cNvPr>
          <p:cNvSpPr/>
          <p:nvPr/>
        </p:nvSpPr>
        <p:spPr>
          <a:xfrm>
            <a:off x="14337934" y="7318474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1E0A77-87FD-5143-08B4-8DDC8C97F3E1}"/>
              </a:ext>
            </a:extLst>
          </p:cNvPr>
          <p:cNvSpPr txBox="1"/>
          <p:nvPr/>
        </p:nvSpPr>
        <p:spPr>
          <a:xfrm>
            <a:off x="6710036" y="328388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7" name="Graphic 16" descr="Arrow Up with solid fill">
            <a:extLst>
              <a:ext uri="{FF2B5EF4-FFF2-40B4-BE49-F238E27FC236}">
                <a16:creationId xmlns:a16="http://schemas.microsoft.com/office/drawing/2014/main" id="{3222B1DD-3B83-4E75-41C7-1BC7A1BD8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6219895"/>
            <a:ext cx="514317" cy="5143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05989FF-520C-275B-1599-BAA9078E0EF1}"/>
              </a:ext>
            </a:extLst>
          </p:cNvPr>
          <p:cNvSpPr txBox="1"/>
          <p:nvPr/>
        </p:nvSpPr>
        <p:spPr>
          <a:xfrm>
            <a:off x="10715992" y="450823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0" name="Graphic 19" descr="Arrow Up with solid fill">
            <a:extLst>
              <a:ext uri="{FF2B5EF4-FFF2-40B4-BE49-F238E27FC236}">
                <a16:creationId xmlns:a16="http://schemas.microsoft.com/office/drawing/2014/main" id="{0E766ACC-EF67-9D6B-C34C-5512B139D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7444253"/>
            <a:ext cx="514317" cy="5143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FB5F00F-6088-5766-E28C-A09DE6A6D8D0}"/>
              </a:ext>
            </a:extLst>
          </p:cNvPr>
          <p:cNvSpPr txBox="1"/>
          <p:nvPr/>
        </p:nvSpPr>
        <p:spPr>
          <a:xfrm>
            <a:off x="14660014" y="322571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23" name="Graphic 22" descr="Arrow Up with solid fill">
            <a:extLst>
              <a:ext uri="{FF2B5EF4-FFF2-40B4-BE49-F238E27FC236}">
                <a16:creationId xmlns:a16="http://schemas.microsoft.com/office/drawing/2014/main" id="{DCC709F5-C6FA-7305-BA9E-CE332C5EF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0" y="6161729"/>
            <a:ext cx="514317" cy="514317"/>
          </a:xfrm>
          <a:prstGeom prst="rect">
            <a:avLst/>
          </a:prstGeo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8021" y="6172200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73218" y="7451867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60014" y="6161729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pic>
        <p:nvPicPr>
          <p:cNvPr id="34" name="Picture 16">
            <a:extLst>
              <a:ext uri="{FF2B5EF4-FFF2-40B4-BE49-F238E27FC236}">
                <a16:creationId xmlns:a16="http://schemas.microsoft.com/office/drawing/2014/main" id="{67B4BC2D-FE2F-B88B-07E2-8BD855D355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10238"/>
      </p:ext>
    </p:extLst>
  </p:cSld>
  <p:clrMapOvr>
    <a:masterClrMapping/>
  </p:clrMapOvr>
  <p:hf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/>
        </p:nvSpPr>
        <p:spPr>
          <a:xfrm>
            <a:off x="12972169" y="103286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/>
        </p:nvSpPr>
        <p:spPr>
          <a:xfrm>
            <a:off x="9020557" y="25354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BF813A-9FE8-5EB7-15C7-C0AA1E76B682}"/>
              </a:ext>
            </a:extLst>
          </p:cNvPr>
          <p:cNvSpPr/>
          <p:nvPr/>
        </p:nvSpPr>
        <p:spPr>
          <a:xfrm>
            <a:off x="12972169" y="562890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/>
        </p:nvSpPr>
        <p:spPr>
          <a:xfrm>
            <a:off x="9295880" y="81500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812715" y="3751016"/>
            <a:ext cx="514317" cy="5143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/>
        </p:nvSpPr>
        <p:spPr>
          <a:xfrm>
            <a:off x="13301836" y="155663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5818672" y="4492656"/>
            <a:ext cx="514317" cy="514317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F5DB03-6C66-DF59-D47D-2C72DD82FDFC}"/>
              </a:ext>
            </a:extLst>
          </p:cNvPr>
          <p:cNvSpPr/>
          <p:nvPr/>
        </p:nvSpPr>
        <p:spPr>
          <a:xfrm>
            <a:off x="9020557" y="4849594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/>
        </p:nvSpPr>
        <p:spPr>
          <a:xfrm>
            <a:off x="9342637" y="5352876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859473" y="8288894"/>
            <a:ext cx="514317" cy="51431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/>
        </p:nvSpPr>
        <p:spPr>
          <a:xfrm>
            <a:off x="13301836" y="590461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5818672" y="8840628"/>
            <a:ext cx="514317" cy="51431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/>
        </p:nvSpPr>
        <p:spPr>
          <a:xfrm>
            <a:off x="9020557" y="9404522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/>
        </p:nvSpPr>
        <p:spPr>
          <a:xfrm>
            <a:off x="12972167" y="-3505017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74661" y="3712883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95880" y="825076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93526" y="4473590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293526" y="882877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BE57D2E0-0B61-95CD-0AD7-E8CD04D07FF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21778"/>
      </p:ext>
    </p:extLst>
  </p:cSld>
  <p:clrMapOvr>
    <a:masterClrMapping/>
  </p:clrMapOvr>
  <p:hf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96BD487-CC54-F6C4-A4B4-69AF65E57364}"/>
              </a:ext>
            </a:extLst>
          </p:cNvPr>
          <p:cNvSpPr>
            <a:spLocks/>
          </p:cNvSpPr>
          <p:nvPr/>
        </p:nvSpPr>
        <p:spPr>
          <a:xfrm>
            <a:off x="10393171" y="574202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A88D67A-B685-B1CB-02ED-6A2B9A80B565}"/>
              </a:ext>
            </a:extLst>
          </p:cNvPr>
          <p:cNvSpPr/>
          <p:nvPr/>
        </p:nvSpPr>
        <p:spPr>
          <a:xfrm>
            <a:off x="6434711" y="496271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0B7BBC-79C0-7269-CDC1-A32CA91E12A8}"/>
              </a:ext>
            </a:extLst>
          </p:cNvPr>
          <p:cNvSpPr/>
          <p:nvPr/>
        </p:nvSpPr>
        <p:spPr>
          <a:xfrm>
            <a:off x="14337937" y="330598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4016C1-2089-8011-1731-8580140C99F4}"/>
              </a:ext>
            </a:extLst>
          </p:cNvPr>
          <p:cNvSpPr>
            <a:spLocks/>
          </p:cNvSpPr>
          <p:nvPr/>
        </p:nvSpPr>
        <p:spPr>
          <a:xfrm>
            <a:off x="10386325" y="1145981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" name="Rounded Rectangle 2" descr="Ray of blue light representing speed">
            <a:extLst>
              <a:ext uri="{FF2B5EF4-FFF2-40B4-BE49-F238E27FC236}">
                <a16:creationId xmlns:a16="http://schemas.microsoft.com/office/drawing/2014/main" id="{61DF97F6-8F77-DE30-8241-895F0EE0DAF2}"/>
              </a:ext>
            </a:extLst>
          </p:cNvPr>
          <p:cNvSpPr/>
          <p:nvPr/>
        </p:nvSpPr>
        <p:spPr>
          <a:xfrm>
            <a:off x="6434713" y="36667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611B7-3E1D-8E46-39D8-2BB337B62200}"/>
              </a:ext>
            </a:extLst>
          </p:cNvPr>
          <p:cNvSpPr txBox="1"/>
          <p:nvPr/>
        </p:nvSpPr>
        <p:spPr>
          <a:xfrm>
            <a:off x="6710036" y="92812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19" name="Graphic 18" descr="Arrow Up with solid fill">
            <a:extLst>
              <a:ext uri="{FF2B5EF4-FFF2-40B4-BE49-F238E27FC236}">
                <a16:creationId xmlns:a16="http://schemas.microsoft.com/office/drawing/2014/main" id="{7D8AC4F5-07A3-B097-EF4A-42C440947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3864137"/>
            <a:ext cx="514317" cy="5143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3D812C-3938-1A54-8D84-EF1DB78FD8D0}"/>
              </a:ext>
            </a:extLst>
          </p:cNvPr>
          <p:cNvSpPr txBox="1"/>
          <p:nvPr/>
        </p:nvSpPr>
        <p:spPr>
          <a:xfrm>
            <a:off x="10715992" y="166976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B52919E2-BB0E-B494-4F06-4611DADBF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4605777"/>
            <a:ext cx="514317" cy="51431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3EB649-B79A-03E6-BD9C-41417F135E5F}"/>
              </a:ext>
            </a:extLst>
          </p:cNvPr>
          <p:cNvSpPr txBox="1"/>
          <p:nvPr/>
        </p:nvSpPr>
        <p:spPr>
          <a:xfrm>
            <a:off x="6756793" y="546599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34" name="Graphic 33" descr="Arrow Up with solid fill">
            <a:extLst>
              <a:ext uri="{FF2B5EF4-FFF2-40B4-BE49-F238E27FC236}">
                <a16:creationId xmlns:a16="http://schemas.microsoft.com/office/drawing/2014/main" id="{AF9C40E3-4646-74FF-595A-A723E7574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73629" y="8402015"/>
            <a:ext cx="514317" cy="51431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398BA4-AE58-E227-BD22-83115D61734F}"/>
              </a:ext>
            </a:extLst>
          </p:cNvPr>
          <p:cNvSpPr txBox="1"/>
          <p:nvPr/>
        </p:nvSpPr>
        <p:spPr>
          <a:xfrm>
            <a:off x="10715992" y="6017732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37" name="Graphic 36" descr="Arrow Up with solid fill">
            <a:extLst>
              <a:ext uri="{FF2B5EF4-FFF2-40B4-BE49-F238E27FC236}">
                <a16:creationId xmlns:a16="http://schemas.microsoft.com/office/drawing/2014/main" id="{964AABA5-77EF-643D-5878-A425239A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8953749"/>
            <a:ext cx="514317" cy="51431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694A62F-D06B-4716-696C-EB088992B5A3}"/>
              </a:ext>
            </a:extLst>
          </p:cNvPr>
          <p:cNvSpPr/>
          <p:nvPr/>
        </p:nvSpPr>
        <p:spPr>
          <a:xfrm>
            <a:off x="6434713" y="9517643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A1B2BF-C465-1C8F-3FFF-3A06C1E89AC1}"/>
              </a:ext>
            </a:extLst>
          </p:cNvPr>
          <p:cNvSpPr/>
          <p:nvPr/>
        </p:nvSpPr>
        <p:spPr>
          <a:xfrm>
            <a:off x="10386323" y="-3391896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88817" y="382600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0036" y="836388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682" y="458671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66649851-765D-521E-8E14-469094EB0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7682" y="8941895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354EC-8F5C-BB9D-EF6D-F9939E083AED}"/>
              </a:ext>
            </a:extLst>
          </p:cNvPr>
          <p:cNvSpPr txBox="1"/>
          <p:nvPr/>
        </p:nvSpPr>
        <p:spPr>
          <a:xfrm>
            <a:off x="14667604" y="382976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9" name="Graphic 8" descr="Arrow Up with solid fill">
            <a:extLst>
              <a:ext uri="{FF2B5EF4-FFF2-40B4-BE49-F238E27FC236}">
                <a16:creationId xmlns:a16="http://schemas.microsoft.com/office/drawing/2014/main" id="{9D30298A-071F-864D-207E-3FDE4F30C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84440" y="6765785"/>
            <a:ext cx="514317" cy="514317"/>
          </a:xfrm>
          <a:prstGeom prst="rect">
            <a:avLst/>
          </a:prstGeom>
        </p:spPr>
      </p:pic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1DB65AC7-0F9E-F0CE-08AC-3CEA1B4972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724830" y="6727629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8065E8D-C022-D0F8-7997-4CC33A6F6210}"/>
              </a:ext>
            </a:extLst>
          </p:cNvPr>
          <p:cNvSpPr/>
          <p:nvPr/>
        </p:nvSpPr>
        <p:spPr>
          <a:xfrm>
            <a:off x="14337937" y="-1275918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D661B5C-1A0A-FCC5-A653-75CFDADFDCAE}"/>
              </a:ext>
            </a:extLst>
          </p:cNvPr>
          <p:cNvSpPr/>
          <p:nvPr/>
        </p:nvSpPr>
        <p:spPr>
          <a:xfrm>
            <a:off x="14337937" y="7886936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B37F413F-6DFA-7CE1-8D24-AA45F963A27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07717"/>
      </p:ext>
    </p:extLst>
  </p:cSld>
  <p:clrMapOvr>
    <a:masterClrMapping/>
  </p:clrMapOvr>
  <p:hf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DFE39C7B-DCD9-30D8-7DFA-B52196B2B9B9}"/>
              </a:ext>
            </a:extLst>
          </p:cNvPr>
          <p:cNvSpPr/>
          <p:nvPr/>
        </p:nvSpPr>
        <p:spPr>
          <a:xfrm>
            <a:off x="14337934" y="36340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EF8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D9CAAB69-CB44-C012-8EB0-60B95BB5B030}"/>
              </a:ext>
            </a:extLst>
          </p:cNvPr>
          <p:cNvSpPr>
            <a:spLocks/>
          </p:cNvSpPr>
          <p:nvPr/>
        </p:nvSpPr>
        <p:spPr>
          <a:xfrm>
            <a:off x="10386325" y="1113580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FFE53B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A9AFF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1" name="Rounded Rectangle 50" descr="Ray of blue light representing speed">
            <a:extLst>
              <a:ext uri="{FF2B5EF4-FFF2-40B4-BE49-F238E27FC236}">
                <a16:creationId xmlns:a16="http://schemas.microsoft.com/office/drawing/2014/main" id="{9DD8A957-BAEF-61F3-246E-796251B3255F}"/>
              </a:ext>
            </a:extLst>
          </p:cNvPr>
          <p:cNvSpPr/>
          <p:nvPr/>
        </p:nvSpPr>
        <p:spPr>
          <a:xfrm>
            <a:off x="6434713" y="363409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53A2F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92EA47-3117-C44D-FE23-1F64D61CE695}"/>
              </a:ext>
            </a:extLst>
          </p:cNvPr>
          <p:cNvSpPr txBox="1"/>
          <p:nvPr/>
        </p:nvSpPr>
        <p:spPr>
          <a:xfrm>
            <a:off x="6710036" y="924860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pic>
        <p:nvPicPr>
          <p:cNvPr id="54" name="Graphic 53" descr="Arrow Up with solid fill">
            <a:extLst>
              <a:ext uri="{FF2B5EF4-FFF2-40B4-BE49-F238E27FC236}">
                <a16:creationId xmlns:a16="http://schemas.microsoft.com/office/drawing/2014/main" id="{449845F2-3D50-CB7B-7A5A-C5F6C23F1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3860876"/>
            <a:ext cx="514317" cy="51431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A03EF3C-7FAC-693E-D1A9-532EFCB43F38}"/>
              </a:ext>
            </a:extLst>
          </p:cNvPr>
          <p:cNvSpPr txBox="1"/>
          <p:nvPr/>
        </p:nvSpPr>
        <p:spPr>
          <a:xfrm>
            <a:off x="10715992" y="1637358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pic>
        <p:nvPicPr>
          <p:cNvPr id="57" name="Graphic 56" descr="Arrow Up with solid fill">
            <a:extLst>
              <a:ext uri="{FF2B5EF4-FFF2-40B4-BE49-F238E27FC236}">
                <a16:creationId xmlns:a16="http://schemas.microsoft.com/office/drawing/2014/main" id="{FF6AD23E-30FA-63E2-76EC-89C8EEFAD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4573376"/>
            <a:ext cx="514317" cy="51431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9C9E59F-FAB2-E973-8363-F870D554D261}"/>
              </a:ext>
            </a:extLst>
          </p:cNvPr>
          <p:cNvSpPr txBox="1"/>
          <p:nvPr/>
        </p:nvSpPr>
        <p:spPr>
          <a:xfrm>
            <a:off x="14660014" y="866691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pic>
        <p:nvPicPr>
          <p:cNvPr id="60" name="Graphic 59" descr="Arrow Up with solid fill">
            <a:extLst>
              <a:ext uri="{FF2B5EF4-FFF2-40B4-BE49-F238E27FC236}">
                <a16:creationId xmlns:a16="http://schemas.microsoft.com/office/drawing/2014/main" id="{A3B12125-7DD8-E442-1FD8-E4FFC29FC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0" y="3881651"/>
            <a:ext cx="514317" cy="514317"/>
          </a:xfrm>
          <a:prstGeom prst="rect">
            <a:avLst/>
          </a:prstGeom>
        </p:spPr>
      </p:pic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A526B60-C78B-EE7D-4D59-5A2AD2DE5CD8}"/>
              </a:ext>
            </a:extLst>
          </p:cNvPr>
          <p:cNvSpPr/>
          <p:nvPr/>
        </p:nvSpPr>
        <p:spPr>
          <a:xfrm>
            <a:off x="14337934" y="497198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chemeClr val="accent5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5CB5E9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BDDB2AB-0BEE-615C-225E-46FCFA798BCA}"/>
              </a:ext>
            </a:extLst>
          </p:cNvPr>
          <p:cNvSpPr>
            <a:spLocks/>
          </p:cNvSpPr>
          <p:nvPr/>
        </p:nvSpPr>
        <p:spPr>
          <a:xfrm>
            <a:off x="10386325" y="5722156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A9AFF1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3" name="Rounded Rectangle 62" descr="Ray of blue light representing speed">
            <a:extLst>
              <a:ext uri="{FF2B5EF4-FFF2-40B4-BE49-F238E27FC236}">
                <a16:creationId xmlns:a16="http://schemas.microsoft.com/office/drawing/2014/main" id="{C738B656-8523-FDC1-4840-F2070432827D}"/>
              </a:ext>
            </a:extLst>
          </p:cNvPr>
          <p:cNvSpPr/>
          <p:nvPr/>
        </p:nvSpPr>
        <p:spPr>
          <a:xfrm>
            <a:off x="6434713" y="4971985"/>
            <a:ext cx="3690491" cy="4320017"/>
          </a:xfrm>
          <a:prstGeom prst="roundRect">
            <a:avLst>
              <a:gd name="adj" fmla="val 1565"/>
            </a:avLst>
          </a:prstGeom>
          <a:gradFill flip="none" rotWithShape="1">
            <a:gsLst>
              <a:gs pos="0">
                <a:srgbClr val="00EF8E"/>
              </a:gs>
              <a:gs pos="38000">
                <a:schemeClr val="bg1"/>
              </a:gs>
              <a:gs pos="100000">
                <a:srgbClr val="FFE5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B99C811-A5FC-42AD-D448-459BCC6210D3}"/>
              </a:ext>
            </a:extLst>
          </p:cNvPr>
          <p:cNvSpPr txBox="1"/>
          <p:nvPr/>
        </p:nvSpPr>
        <p:spPr>
          <a:xfrm>
            <a:off x="6710036" y="5533436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pic>
        <p:nvPicPr>
          <p:cNvPr id="66" name="Graphic 65" descr="Arrow Up with solid fill">
            <a:extLst>
              <a:ext uri="{FF2B5EF4-FFF2-40B4-BE49-F238E27FC236}">
                <a16:creationId xmlns:a16="http://schemas.microsoft.com/office/drawing/2014/main" id="{F19CE714-D982-6252-8B8E-05ECE7FFC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26871" y="8469452"/>
            <a:ext cx="514317" cy="51431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F0018AD1-0313-9D50-F533-D670CEAFF175}"/>
              </a:ext>
            </a:extLst>
          </p:cNvPr>
          <p:cNvSpPr txBox="1"/>
          <p:nvPr/>
        </p:nvSpPr>
        <p:spPr>
          <a:xfrm>
            <a:off x="10715992" y="6245934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pic>
        <p:nvPicPr>
          <p:cNvPr id="69" name="Graphic 68" descr="Arrow Up with solid fill">
            <a:extLst>
              <a:ext uri="{FF2B5EF4-FFF2-40B4-BE49-F238E27FC236}">
                <a16:creationId xmlns:a16="http://schemas.microsoft.com/office/drawing/2014/main" id="{6443B43A-1995-6C20-0B22-020FCF557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32828" y="9181952"/>
            <a:ext cx="514317" cy="51431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E954ACC-7DF0-F9BB-A88C-37B72E0E985B}"/>
              </a:ext>
            </a:extLst>
          </p:cNvPr>
          <p:cNvSpPr txBox="1"/>
          <p:nvPr/>
        </p:nvSpPr>
        <p:spPr>
          <a:xfrm>
            <a:off x="14660014" y="5475267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pic>
        <p:nvPicPr>
          <p:cNvPr id="72" name="Graphic 71" descr="Arrow Up with solid fill">
            <a:extLst>
              <a:ext uri="{FF2B5EF4-FFF2-40B4-BE49-F238E27FC236}">
                <a16:creationId xmlns:a16="http://schemas.microsoft.com/office/drawing/2014/main" id="{93CB6B31-F1E4-9056-0A3B-F25FA89C9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176850" y="8488518"/>
            <a:ext cx="514317" cy="514317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3F68D6C-E117-003A-AFBE-88BADB0415CE}"/>
              </a:ext>
            </a:extLst>
          </p:cNvPr>
          <p:cNvSpPr/>
          <p:nvPr/>
        </p:nvSpPr>
        <p:spPr>
          <a:xfrm>
            <a:off x="6434713" y="9580561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E5E21E7-6CBB-4793-4420-D257BDDCBC56}"/>
              </a:ext>
            </a:extLst>
          </p:cNvPr>
          <p:cNvSpPr/>
          <p:nvPr/>
        </p:nvSpPr>
        <p:spPr>
          <a:xfrm>
            <a:off x="10386322" y="-3446533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A51FB63E-3765-0A3A-0470-3AF6F99EE085}"/>
              </a:ext>
            </a:extLst>
          </p:cNvPr>
          <p:cNvSpPr/>
          <p:nvPr/>
        </p:nvSpPr>
        <p:spPr>
          <a:xfrm>
            <a:off x="14335129" y="9580561"/>
            <a:ext cx="3690491" cy="4320017"/>
          </a:xfrm>
          <a:prstGeom prst="roundRect">
            <a:avLst>
              <a:gd name="adj" fmla="val 15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02C74A-61FB-9E6E-5EE2-484DB446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9165" y="3502820"/>
            <a:ext cx="3202782" cy="14573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Title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E01441-FD31-FD0A-2059-177CE8FA2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8021" y="846945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839504E-D9A6-773F-CEE4-8A153696A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73218" y="9143796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93C3C0E-948F-4BA7-AF78-9E9FCF3AF5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60014" y="8469452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D6745C-500B-0E25-9A7A-F84E4A2DA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4960145"/>
            <a:ext cx="4371975" cy="20812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GB" sz="2100"/>
              <a:t>Here’s what we’ll cover today to demonstrate how we can bring value to your business</a:t>
            </a:r>
            <a:endParaRPr lang="en-LT" sz="2100"/>
          </a:p>
        </p:txBody>
      </p:sp>
      <p:sp>
        <p:nvSpPr>
          <p:cNvPr id="76" name="Text Placeholder 28">
            <a:extLst>
              <a:ext uri="{FF2B5EF4-FFF2-40B4-BE49-F238E27FC236}">
                <a16:creationId xmlns:a16="http://schemas.microsoft.com/office/drawing/2014/main" id="{8C95F753-1C64-E152-DAFA-667F5B54E8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88021" y="386258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7" name="Text Placeholder 28">
            <a:extLst>
              <a:ext uri="{FF2B5EF4-FFF2-40B4-BE49-F238E27FC236}">
                <a16:creationId xmlns:a16="http://schemas.microsoft.com/office/drawing/2014/main" id="{D18675DF-FDD2-E8B2-82D0-1C22349F0F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73218" y="4574091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sp>
        <p:nvSpPr>
          <p:cNvPr id="79" name="Text Placeholder 28">
            <a:extLst>
              <a:ext uri="{FF2B5EF4-FFF2-40B4-BE49-F238E27FC236}">
                <a16:creationId xmlns:a16="http://schemas.microsoft.com/office/drawing/2014/main" id="{95066570-1F6C-EF27-A640-B8D3E2265C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579402" y="3862584"/>
            <a:ext cx="2355980" cy="55245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7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Section Title</a:t>
            </a:r>
            <a:endParaRPr lang="en-LT"/>
          </a:p>
        </p:txBody>
      </p:sp>
      <p:pic>
        <p:nvPicPr>
          <p:cNvPr id="80" name="Picture 16">
            <a:extLst>
              <a:ext uri="{FF2B5EF4-FFF2-40B4-BE49-F238E27FC236}">
                <a16:creationId xmlns:a16="http://schemas.microsoft.com/office/drawing/2014/main" id="{24E983AA-6736-56AD-9053-B56DC51CFC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57300" y="9310436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998346"/>
      </p:ext>
    </p:extLst>
  </p:cSld>
  <p:clrMapOvr>
    <a:masterClrMapping/>
  </p:clrMapOvr>
  <p:hf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677288"/>
      </p:ext>
    </p:extLst>
  </p:cSld>
  <p:clrMapOvr>
    <a:masterClrMapping/>
  </p:clrMapOvr>
  <p:hf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8513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2992597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35" indent="0">
              <a:buNone/>
              <a:defRPr/>
            </a:lvl2pPr>
            <a:lvl3pPr marL="1371669" indent="0">
              <a:buNone/>
              <a:defRPr/>
            </a:lvl3pPr>
            <a:lvl4pPr marL="2057504" indent="0">
              <a:buNone/>
              <a:defRPr/>
            </a:lvl4pPr>
            <a:lvl5pPr marL="2743337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 userDrawn="1"/>
        </p:nvSpPr>
        <p:spPr>
          <a:xfrm>
            <a:off x="1867631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5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2430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96815"/>
      </p:ext>
    </p:extLst>
  </p:cSld>
  <p:clrMapOvr>
    <a:masterClrMapping/>
  </p:clrMapOvr>
  <p:hf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520267"/>
      </p:ext>
    </p:extLst>
  </p:cSld>
  <p:clrMapOvr>
    <a:masterClrMapping/>
  </p:clrMapOvr>
  <p:hf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03049"/>
      </p:ext>
    </p:extLst>
  </p:cSld>
  <p:clrMapOvr>
    <a:masterClrMapping/>
  </p:clrMapOvr>
  <p:hf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Slide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>
            <a:extLst>
              <a:ext uri="{FF2B5EF4-FFF2-40B4-BE49-F238E27FC236}">
                <a16:creationId xmlns:a16="http://schemas.microsoft.com/office/drawing/2014/main" id="{908C5E9F-409B-7D41-4387-64CD26AAC6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2BABE-02B4-4931-8E67-B71145FA9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2992595"/>
            <a:ext cx="8051834" cy="2562386"/>
          </a:xfrm>
        </p:spPr>
        <p:txBody>
          <a:bodyPr>
            <a:normAutofit/>
          </a:bodyPr>
          <a:lstStyle>
            <a:lvl1pPr algn="l">
              <a:defRPr sz="1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BABD-38A5-BFDE-409B-402E130F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5290007" cy="1444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tx1">
                    <a:lumMod val="50000"/>
                  </a:schemeClr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8FF0-B56D-70B3-2583-8D200108D1F9}"/>
              </a:ext>
            </a:extLst>
          </p:cNvPr>
          <p:cNvSpPr txBox="1"/>
          <p:nvPr/>
        </p:nvSpPr>
        <p:spPr>
          <a:xfrm>
            <a:off x="1867630" y="960972"/>
            <a:ext cx="1186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100">
                <a:solidFill>
                  <a:srgbClr val="000000"/>
                </a:solidFill>
              </a:rPr>
              <a:t>Go back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9F1F1630-847F-1A33-5C01-C26EFA59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257300" y="939974"/>
            <a:ext cx="514317" cy="5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47019"/>
      </p:ext>
    </p:extLst>
  </p:cSld>
  <p:clrMapOvr>
    <a:masterClrMapping/>
  </p:clrMapOvr>
  <p:hf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-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106182"/>
      </p:ext>
    </p:extLst>
  </p:cSld>
  <p:clrMapOvr>
    <a:masterClrMapping/>
  </p:clrMapOvr>
  <p:hf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-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8" y="2244405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518471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518471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/>
        </p:nvSpPr>
        <p:spPr>
          <a:xfrm>
            <a:off x="919732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8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/>
        </p:nvSpPr>
        <p:spPr>
          <a:xfrm>
            <a:off x="919732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/>
        </p:nvSpPr>
        <p:spPr>
          <a:xfrm>
            <a:off x="13209935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/>
        </p:nvSpPr>
        <p:spPr>
          <a:xfrm>
            <a:off x="13209935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/>
        </p:nvSpPr>
        <p:spPr>
          <a:xfrm>
            <a:off x="147102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/>
        </p:nvSpPr>
        <p:spPr>
          <a:xfrm>
            <a:off x="5492114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114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/>
        </p:nvSpPr>
        <p:spPr>
          <a:xfrm>
            <a:off x="948764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7645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E47B51-A82B-6D28-A69E-87D887AC6FB3}"/>
              </a:ext>
            </a:extLst>
          </p:cNvPr>
          <p:cNvSpPr txBox="1"/>
          <p:nvPr/>
        </p:nvSpPr>
        <p:spPr>
          <a:xfrm>
            <a:off x="13483174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83174" y="3619515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/>
        </p:nvSpPr>
        <p:spPr>
          <a:xfrm>
            <a:off x="147102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/>
        </p:nvSpPr>
        <p:spPr>
          <a:xfrm>
            <a:off x="5492114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2114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/>
        </p:nvSpPr>
        <p:spPr>
          <a:xfrm>
            <a:off x="948764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07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7645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EE518D-037E-FAA0-2253-C732F3A54069}"/>
              </a:ext>
            </a:extLst>
          </p:cNvPr>
          <p:cNvSpPr txBox="1"/>
          <p:nvPr/>
        </p:nvSpPr>
        <p:spPr>
          <a:xfrm>
            <a:off x="13483174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08</a:t>
            </a:r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83174" y="7120929"/>
            <a:ext cx="3308279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145498373"/>
      </p:ext>
    </p:extLst>
  </p:cSld>
  <p:clrMapOvr>
    <a:masterClrMapping/>
  </p:clrMapOvr>
  <p:hf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-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7" y="2244405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6510359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6510359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/>
        </p:nvSpPr>
        <p:spPr>
          <a:xfrm>
            <a:off x="11848612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7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/>
        </p:nvSpPr>
        <p:spPr>
          <a:xfrm>
            <a:off x="11848612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/>
        </p:nvSpPr>
        <p:spPr>
          <a:xfrm>
            <a:off x="147102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/>
        </p:nvSpPr>
        <p:spPr>
          <a:xfrm>
            <a:off x="6838156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47091-3120-5602-180E-08859D2D5DA5}"/>
              </a:ext>
            </a:extLst>
          </p:cNvPr>
          <p:cNvSpPr txBox="1"/>
          <p:nvPr/>
        </p:nvSpPr>
        <p:spPr>
          <a:xfrm>
            <a:off x="12179729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3619515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/>
        </p:nvSpPr>
        <p:spPr>
          <a:xfrm>
            <a:off x="147102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/>
        </p:nvSpPr>
        <p:spPr>
          <a:xfrm>
            <a:off x="6838156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155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CA-C6E0-CDAB-7206-7966C2C91B2C}"/>
              </a:ext>
            </a:extLst>
          </p:cNvPr>
          <p:cNvSpPr txBox="1"/>
          <p:nvPr/>
        </p:nvSpPr>
        <p:spPr>
          <a:xfrm>
            <a:off x="12179729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06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79729" y="7120929"/>
            <a:ext cx="4577646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33628676"/>
      </p:ext>
    </p:extLst>
  </p:cSld>
  <p:clrMapOvr>
    <a:masterClrMapping/>
  </p:clrMapOvr>
  <p:hf hdr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-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7" y="2244405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9219107" y="2267000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9219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7" y="5700068"/>
            <a:ext cx="781159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8231-FD8E-04C5-F88E-EC5D65F6C8F4}"/>
              </a:ext>
            </a:extLst>
          </p:cNvPr>
          <p:cNvSpPr txBox="1"/>
          <p:nvPr/>
        </p:nvSpPr>
        <p:spPr>
          <a:xfrm>
            <a:off x="1471025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01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619515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BC19-30F0-B520-1836-9D4841D4BDCE}"/>
              </a:ext>
            </a:extLst>
          </p:cNvPr>
          <p:cNvSpPr txBox="1"/>
          <p:nvPr/>
        </p:nvSpPr>
        <p:spPr>
          <a:xfrm>
            <a:off x="9615433" y="2476785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02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15432" y="3619515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1544C-0954-1E7A-F924-D83B3BD21268}"/>
              </a:ext>
            </a:extLst>
          </p:cNvPr>
          <p:cNvSpPr txBox="1"/>
          <p:nvPr/>
        </p:nvSpPr>
        <p:spPr>
          <a:xfrm>
            <a:off x="1471025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04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7120929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0226B-1F56-9750-7B21-9B692006954C}"/>
              </a:ext>
            </a:extLst>
          </p:cNvPr>
          <p:cNvSpPr txBox="1"/>
          <p:nvPr/>
        </p:nvSpPr>
        <p:spPr>
          <a:xfrm>
            <a:off x="9615433" y="5978199"/>
            <a:ext cx="784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4200">
                <a:solidFill>
                  <a:srgbClr val="000000"/>
                </a:solidFill>
              </a:rPr>
              <a:t>05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5432" y="7120929"/>
            <a:ext cx="7048230" cy="15392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11461581"/>
      </p:ext>
    </p:extLst>
  </p:cSld>
  <p:clrMapOvr>
    <a:masterClrMapping/>
  </p:clrMapOvr>
  <p:hf hdr="0" ft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8" y="2244405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518471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518471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/>
        </p:nvSpPr>
        <p:spPr>
          <a:xfrm>
            <a:off x="9197327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8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/>
        </p:nvSpPr>
        <p:spPr>
          <a:xfrm>
            <a:off x="9197327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C0C41CC9-1927-7BC4-5B1E-4AA8AE7F5847}"/>
              </a:ext>
            </a:extLst>
          </p:cNvPr>
          <p:cNvSpPr/>
          <p:nvPr/>
        </p:nvSpPr>
        <p:spPr>
          <a:xfrm>
            <a:off x="13209935" y="5700068"/>
            <a:ext cx="3895224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85D1C6AC-4B27-915E-93D4-EE7AB6783E78}"/>
              </a:ext>
            </a:extLst>
          </p:cNvPr>
          <p:cNvSpPr/>
          <p:nvPr/>
        </p:nvSpPr>
        <p:spPr>
          <a:xfrm>
            <a:off x="13209935" y="2267000"/>
            <a:ext cx="3895224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114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7645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AD6D88B6-1F71-AAED-03B4-E85451E74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83174" y="3424740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2114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7645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1CF083DF-B991-DF8C-E303-3A59D7AF1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83174" y="6926154"/>
            <a:ext cx="3308279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678BD773-3B84-72DC-9F0B-0626D144A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25B1145-EF30-4E1C-8CCB-AA906D0B0E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75076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B656D00D-AFEC-8456-79D9-606C4D1CA2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70606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808E9F65-5DA9-0D80-D95B-2F59EEF67B7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474655" y="269772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E312BC71-92DB-A6E9-55F0-F57825CC89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D8E92C10-D9D7-831D-9CE1-1298CF40BD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5076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00505A22-C00F-69CC-8E49-9963CE6AC8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70606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FED66EDC-5CC0-C6D2-6909-E2254938938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474655" y="6139508"/>
            <a:ext cx="3308279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32878167"/>
      </p:ext>
    </p:extLst>
  </p:cSld>
  <p:clrMapOvr>
    <a:masterClrMapping/>
  </p:clrMapOvr>
  <p:hf hdr="0" ftr="0" dt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8AC0-34C5-4CA2-1D92-FD39790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32B03-6E7A-4A2D-80F1-21B5FA060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41">
            <a:extLst>
              <a:ext uri="{FF2B5EF4-FFF2-40B4-BE49-F238E27FC236}">
                <a16:creationId xmlns:a16="http://schemas.microsoft.com/office/drawing/2014/main" id="{4EF02BA2-F04F-40B2-3202-C8F5A2C0916E}"/>
              </a:ext>
            </a:extLst>
          </p:cNvPr>
          <p:cNvSpPr/>
          <p:nvPr/>
        </p:nvSpPr>
        <p:spPr>
          <a:xfrm>
            <a:off x="1172107" y="2244405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Rectangle: Rounded Corners 29">
            <a:extLst>
              <a:ext uri="{FF2B5EF4-FFF2-40B4-BE49-F238E27FC236}">
                <a16:creationId xmlns:a16="http://schemas.microsoft.com/office/drawing/2014/main" id="{A02B553E-D571-ECEE-27C9-323272332CFA}"/>
              </a:ext>
            </a:extLst>
          </p:cNvPr>
          <p:cNvSpPr/>
          <p:nvPr/>
        </p:nvSpPr>
        <p:spPr>
          <a:xfrm>
            <a:off x="6510359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B2B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05E121E3-1818-1765-7F10-1B5C0B6234B5}"/>
              </a:ext>
            </a:extLst>
          </p:cNvPr>
          <p:cNvSpPr/>
          <p:nvPr/>
        </p:nvSpPr>
        <p:spPr>
          <a:xfrm>
            <a:off x="6510359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7" name="Rectangle: Rounded Corners 30">
            <a:extLst>
              <a:ext uri="{FF2B5EF4-FFF2-40B4-BE49-F238E27FC236}">
                <a16:creationId xmlns:a16="http://schemas.microsoft.com/office/drawing/2014/main" id="{C01C7796-C653-17D2-9BFE-4ABD8A7FC3D7}"/>
              </a:ext>
            </a:extLst>
          </p:cNvPr>
          <p:cNvSpPr/>
          <p:nvPr/>
        </p:nvSpPr>
        <p:spPr>
          <a:xfrm>
            <a:off x="11848612" y="2267000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451C2359-C98A-1BF8-4017-076A9E0F78A4}"/>
              </a:ext>
            </a:extLst>
          </p:cNvPr>
          <p:cNvSpPr/>
          <p:nvPr/>
        </p:nvSpPr>
        <p:spPr>
          <a:xfrm>
            <a:off x="1172107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rgbClr val="2EF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9" name="Rectangle: Rounded Corners 37">
            <a:extLst>
              <a:ext uri="{FF2B5EF4-FFF2-40B4-BE49-F238E27FC236}">
                <a16:creationId xmlns:a16="http://schemas.microsoft.com/office/drawing/2014/main" id="{23AD7C1C-5B64-BA38-9678-7CFEA9B8F98C}"/>
              </a:ext>
            </a:extLst>
          </p:cNvPr>
          <p:cNvSpPr/>
          <p:nvPr/>
        </p:nvSpPr>
        <p:spPr>
          <a:xfrm>
            <a:off x="11848612" y="5700068"/>
            <a:ext cx="5182088" cy="3272220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20"/>
              </a:lnSpc>
            </a:pPr>
            <a:endParaRPr lang="en-US" sz="4050">
              <a:solidFill>
                <a:srgbClr val="000000"/>
              </a:solidFill>
            </a:endParaRP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618ED7FE-5E75-306A-9A94-1A48D1CDC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1025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7F96D671-40E2-EDCD-211A-7D808D21B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8155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6420A0DE-2AFA-D08E-BC3E-42B761E6A3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9729" y="3424740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57914EF3-9298-78DE-AA52-CD148E20B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1025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2290FAD-0A4E-E985-6720-32D31AD9C2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155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03953ED4-1541-FB6A-9179-6BA279391E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79729" y="6926154"/>
            <a:ext cx="4577646" cy="173398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text here</a:t>
            </a:r>
            <a:endParaRPr lang="en-LT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D843A831-1EC5-DD7E-0478-7999F67C24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1025" y="269772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0B9858AD-9A85-AEA1-181D-553649723B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71025" y="613950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8D69F5D8-0F6F-FB53-5AD6-EFE79DE6FA6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12597" y="269772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41D818FA-ABCF-3134-60E6-83D6433EE3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12597" y="613950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6" name="Text Placeholder 28">
            <a:extLst>
              <a:ext uri="{FF2B5EF4-FFF2-40B4-BE49-F238E27FC236}">
                <a16:creationId xmlns:a16="http://schemas.microsoft.com/office/drawing/2014/main" id="{F0588C88-79E6-DCE1-E5B0-6EEDF59CA3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71207" y="269772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D94EDFD3-99A7-827D-5B7E-EBDD46E1D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71207" y="6139508"/>
            <a:ext cx="4577646" cy="46846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00" b="1"/>
            </a:lvl1pPr>
            <a:lvl2pPr marL="685800" indent="0">
              <a:lnSpc>
                <a:spcPct val="100000"/>
              </a:lnSpc>
              <a:buFontTx/>
              <a:buNone/>
              <a:defRPr/>
            </a:lvl2pPr>
            <a:lvl3pPr marL="1371600" indent="0">
              <a:lnSpc>
                <a:spcPct val="100000"/>
              </a:lnSpc>
              <a:buFontTx/>
              <a:buNone/>
              <a:defRPr/>
            </a:lvl3pPr>
            <a:lvl4pPr marL="2057400" indent="0">
              <a:lnSpc>
                <a:spcPct val="100000"/>
              </a:lnSpc>
              <a:buFontTx/>
              <a:buNone/>
              <a:defRPr/>
            </a:lvl4pPr>
            <a:lvl5pPr marL="27432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/>
              <a:t>Add title here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75198121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26" Type="http://schemas.openxmlformats.org/officeDocument/2006/relationships/slideLayout" Target="../slideLayouts/slideLayout79.xml"/><Relationship Id="rId3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74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5" Type="http://schemas.openxmlformats.org/officeDocument/2006/relationships/slideLayout" Target="../slideLayouts/slideLayout78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73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77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76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72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75.xml"/><Relationship Id="rId27" Type="http://schemas.openxmlformats.org/officeDocument/2006/relationships/slideLayout" Target="../slideLayouts/slideLayout8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18" Type="http://schemas.openxmlformats.org/officeDocument/2006/relationships/slideLayout" Target="../slideLayouts/slideLayout98.xml"/><Relationship Id="rId26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83.xml"/><Relationship Id="rId21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7.xml"/><Relationship Id="rId25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100.xml"/><Relationship Id="rId29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24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23" Type="http://schemas.openxmlformats.org/officeDocument/2006/relationships/slideLayout" Target="../slideLayouts/slideLayout103.xml"/><Relationship Id="rId28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99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Relationship Id="rId22" Type="http://schemas.openxmlformats.org/officeDocument/2006/relationships/slideLayout" Target="../slideLayouts/slideLayout102.xml"/><Relationship Id="rId27" Type="http://schemas.openxmlformats.org/officeDocument/2006/relationships/slideLayout" Target="../slideLayouts/slideLayout107.xml"/><Relationship Id="rId30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742E0-9D08-487E-9399-BDEC927F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525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69095-1041-4889-987F-ACC4DFE79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279127"/>
            <a:ext cx="15773400" cy="6986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A6FEA-E4AE-4E04-B245-C7A00C83E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7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29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52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76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700" r:id="rId19"/>
    <p:sldLayoutId id="2147483698" r:id="rId20"/>
    <p:sldLayoutId id="2147483659" r:id="rId21"/>
    <p:sldLayoutId id="2147483666" r:id="rId22"/>
    <p:sldLayoutId id="2147483690" r:id="rId23"/>
    <p:sldLayoutId id="2147483691" r:id="rId24"/>
    <p:sldLayoutId id="2147483692" r:id="rId25"/>
    <p:sldLayoutId id="2147483655" r:id="rId26"/>
    <p:sldLayoutId id="2147483654" r:id="rId27"/>
  </p:sldLayoutIdLst>
  <p:hf hdr="0" ftr="0" dt="0"/>
  <p:txStyles>
    <p:titleStyle>
      <a:lvl1pPr algn="l" defTabSz="1371669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17" indent="-342917" algn="l" defTabSz="1371669" rtl="0" eaLnBrk="1" latinLnBrk="0" hangingPunct="1">
        <a:lnSpc>
          <a:spcPts val="3600"/>
        </a:lnSpc>
        <a:spcBef>
          <a:spcPts val="150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1028751" indent="-342917" algn="l" defTabSz="1371669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714586" indent="-342917" algn="l" defTabSz="1371669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2400420" indent="-342917" algn="l" defTabSz="1371669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3086255" indent="-342917" algn="l" defTabSz="1371669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3772089" indent="-342917" algn="l" defTabSz="137166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924" indent="-342917" algn="l" defTabSz="137166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757" indent="-342917" algn="l" defTabSz="137166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591" indent="-342917" algn="l" defTabSz="137166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5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69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504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337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171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5006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840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675" algn="l" defTabSz="13716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742E0-9D08-487E-9399-BDEC927F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525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69095-1041-4889-987F-ACC4DFE79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279127"/>
            <a:ext cx="15773400" cy="6986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A6FEA-E4AE-4E04-B245-C7A00C83E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453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  <p:sldLayoutId id="2147483724" r:id="rId22"/>
    <p:sldLayoutId id="2147483725" r:id="rId23"/>
    <p:sldLayoutId id="2147483726" r:id="rId24"/>
    <p:sldLayoutId id="2147483727" r:id="rId25"/>
    <p:sldLayoutId id="2147483728" r:id="rId26"/>
  </p:sldLayoutIdLst>
  <p:hf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ts val="3600"/>
        </a:lnSpc>
        <a:spcBef>
          <a:spcPts val="150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742E0-9D08-487E-9399-BDEC927F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525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69095-1041-4889-987F-ACC4DFE79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279127"/>
            <a:ext cx="15773400" cy="6986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A6FEA-E4AE-4E04-B245-C7A00C83E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927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  <p:sldLayoutId id="2147483754" r:id="rId25"/>
    <p:sldLayoutId id="2147483755" r:id="rId26"/>
    <p:sldLayoutId id="2147483756" r:id="rId27"/>
  </p:sldLayoutIdLst>
  <p:hf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ts val="3600"/>
        </a:lnSpc>
        <a:spcBef>
          <a:spcPts val="150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742E0-9D08-487E-9399-BDEC927F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525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69095-1041-4889-987F-ACC4DFE79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279127"/>
            <a:ext cx="15773400" cy="6986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A6FEA-E4AE-4E04-B245-C7A00C83E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D53AE-7240-4391-874D-1B91F412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55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  <p:sldLayoutId id="2147483774" r:id="rId17"/>
    <p:sldLayoutId id="2147483775" r:id="rId18"/>
    <p:sldLayoutId id="2147483776" r:id="rId19"/>
    <p:sldLayoutId id="2147483777" r:id="rId20"/>
    <p:sldLayoutId id="2147483778" r:id="rId21"/>
    <p:sldLayoutId id="2147483779" r:id="rId22"/>
    <p:sldLayoutId id="2147483780" r:id="rId23"/>
    <p:sldLayoutId id="2147483781" r:id="rId24"/>
    <p:sldLayoutId id="2147483782" r:id="rId25"/>
    <p:sldLayoutId id="2147483783" r:id="rId26"/>
    <p:sldLayoutId id="2147483784" r:id="rId27"/>
    <p:sldLayoutId id="2147483785" r:id="rId28"/>
    <p:sldLayoutId id="2147483786" r:id="rId29"/>
  </p:sldLayoutIdLst>
  <p:hf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ts val="3600"/>
        </a:lnSpc>
        <a:spcBef>
          <a:spcPts val="150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ts val="3600"/>
        </a:lnSpc>
        <a:spcBef>
          <a:spcPts val="750"/>
        </a:spcBef>
        <a:buClr>
          <a:schemeClr val="accent6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9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9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2.xml"/><Relationship Id="rId6" Type="http://schemas.openxmlformats.org/officeDocument/2006/relationships/hyperlink" Target="https://documentation.cluedin.net/getting-started/data-ingestion" TargetMode="External"/><Relationship Id="rId11" Type="http://schemas.openxmlformats.org/officeDocument/2006/relationships/hyperlink" Target="https://documentation.cluedin.net/getting-started/data-deduplication" TargetMode="External"/><Relationship Id="rId5" Type="http://schemas.openxmlformats.org/officeDocument/2006/relationships/image" Target="../media/image29.svg"/><Relationship Id="rId10" Type="http://schemas.openxmlformats.org/officeDocument/2006/relationships/hyperlink" Target="https://documentation.cluedin.net/training/fundamentals/ingestion" TargetMode="External"/><Relationship Id="rId4" Type="http://schemas.openxmlformats.org/officeDocument/2006/relationships/image" Target="../media/image28.png"/><Relationship Id="rId9" Type="http://schemas.openxmlformats.org/officeDocument/2006/relationships/image" Target="../media/image3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2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F0AF94-6B72-AB85-DA67-4629821227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3122" y="7554351"/>
            <a:ext cx="8020878" cy="799489"/>
          </a:xfrm>
        </p:spPr>
        <p:txBody>
          <a:bodyPr>
            <a:norm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Automating deduplication with AI—ensuring accuracy, consistency, and trust in every record</a:t>
            </a:r>
            <a:endParaRPr lang="en-L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8AF67-1D6F-59BF-B02F-E02ED00920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23121" y="4042119"/>
            <a:ext cx="15096928" cy="2358681"/>
          </a:xfrm>
        </p:spPr>
        <p:txBody>
          <a:bodyPr/>
          <a:lstStyle/>
          <a:p>
            <a:r>
              <a:rPr lang="en-GB" dirty="0"/>
              <a:t>DEMO: How to set up and use </a:t>
            </a:r>
            <a:br>
              <a:rPr lang="en-GB" dirty="0"/>
            </a:br>
            <a:r>
              <a:rPr lang="en-GB" dirty="0"/>
              <a:t>AI agents to deduplicate data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7417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looking at a computer&#10;&#10;Description automatically generated">
            <a:extLst>
              <a:ext uri="{FF2B5EF4-FFF2-40B4-BE49-F238E27FC236}">
                <a16:creationId xmlns:a16="http://schemas.microsoft.com/office/drawing/2014/main" id="{972F4A62-C835-A963-6512-A47691EE95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0" t="48" r="9226" b="10224"/>
          <a:stretch>
            <a:fillRect/>
          </a:stretch>
        </p:blipFill>
        <p:spPr>
          <a:xfrm flipH="1">
            <a:off x="0" y="-1"/>
            <a:ext cx="9343776" cy="102870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DBF767-DE87-B8DF-E18C-FB5D2F1C5164}"/>
              </a:ext>
            </a:extLst>
          </p:cNvPr>
          <p:cNvSpPr/>
          <p:nvPr/>
        </p:nvSpPr>
        <p:spPr>
          <a:xfrm rot="10800000">
            <a:off x="0" y="-5503"/>
            <a:ext cx="9343776" cy="6424349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99000">
                <a:schemeClr val="tx1">
                  <a:lumMod val="95000"/>
                  <a:lumOff val="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LT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EF08D-9F85-01F4-220F-A2F7F8EB6B72}"/>
              </a:ext>
            </a:extLst>
          </p:cNvPr>
          <p:cNvSpPr txBox="1"/>
          <p:nvPr/>
        </p:nvSpPr>
        <p:spPr>
          <a:xfrm>
            <a:off x="10051838" y="2453054"/>
            <a:ext cx="7332990" cy="3298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>
              <a:lnSpc>
                <a:spcPts val="2520"/>
              </a:lnSpc>
            </a:pPr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session is part of a series of practical </a:t>
            </a:r>
            <a:b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trainings on using AI Agents for data management.</a:t>
            </a:r>
          </a:p>
          <a:p>
            <a:pPr defTabSz="1371600">
              <a:lnSpc>
                <a:spcPts val="2520"/>
              </a:lnSpc>
            </a:pPr>
            <a:endParaRPr lang="en-GB" sz="21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1371600">
              <a:lnSpc>
                <a:spcPts val="2520"/>
              </a:lnSpc>
            </a:pPr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</a:t>
            </a:r>
            <a:r>
              <a:rPr lang="en-GB" sz="21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CluedIn</a:t>
            </a:r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Trainer will demonstrate how to use </a:t>
            </a:r>
            <a:b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“Find duplicates” skill to identify and merge duplicates records.</a:t>
            </a:r>
          </a:p>
          <a:p>
            <a:pPr defTabSz="1371600">
              <a:lnSpc>
                <a:spcPts val="2520"/>
              </a:lnSpc>
            </a:pPr>
            <a:endParaRPr lang="en-GB" sz="21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1371600">
              <a:lnSpc>
                <a:spcPts val="2520"/>
              </a:lnSpc>
            </a:pPr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We’ll begin with a simple example of deduplication in action and build toward more complex scenarios in upcoming sessions.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6722D6-D177-38A5-7510-70EB25823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729" y="1178016"/>
            <a:ext cx="6834918" cy="2568294"/>
          </a:xfrm>
        </p:spPr>
        <p:txBody>
          <a:bodyPr>
            <a:normAutofit/>
          </a:bodyPr>
          <a:lstStyle/>
          <a:p>
            <a:pPr>
              <a:lnSpc>
                <a:spcPts val="7200"/>
              </a:lnSpc>
            </a:pPr>
            <a:r>
              <a:rPr lang="en-US" sz="7200" dirty="0"/>
              <a:t>Session</a:t>
            </a:r>
            <a:br>
              <a:rPr lang="en-US" sz="7200" dirty="0"/>
            </a:br>
            <a:r>
              <a:rPr lang="en-US" sz="7200" dirty="0"/>
              <a:t>Goal</a:t>
            </a:r>
          </a:p>
        </p:txBody>
      </p:sp>
      <p:sp>
        <p:nvSpPr>
          <p:cNvPr id="11" name="Rectangle: Rounded Corners 2">
            <a:extLst>
              <a:ext uri="{FF2B5EF4-FFF2-40B4-BE49-F238E27FC236}">
                <a16:creationId xmlns:a16="http://schemas.microsoft.com/office/drawing/2014/main" id="{28D4B812-07BB-E851-24C9-D5A2A055572B}"/>
              </a:ext>
            </a:extLst>
          </p:cNvPr>
          <p:cNvSpPr/>
          <p:nvPr/>
        </p:nvSpPr>
        <p:spPr>
          <a:xfrm>
            <a:off x="10184642" y="6879102"/>
            <a:ext cx="6950123" cy="2517382"/>
          </a:xfrm>
          <a:prstGeom prst="roundRect">
            <a:avLst>
              <a:gd name="adj" fmla="val 7345"/>
            </a:avLst>
          </a:prstGeom>
          <a:solidFill>
            <a:srgbClr val="ACB3F1">
              <a:alpha val="3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defTabSz="1371600">
              <a:defRPr/>
            </a:pPr>
            <a:r>
              <a:rPr lang="en-US" sz="1650" b="1">
                <a:solidFill>
                  <a:srgbClr val="102B4F"/>
                </a:solidFill>
                <a:latin typeface="Open Sans Extrabold"/>
              </a:rPr>
              <a:t>	</a:t>
            </a:r>
            <a:endParaRPr lang="en-US" sz="1800" kern="0">
              <a:solidFill>
                <a:srgbClr val="102B4F"/>
              </a:solidFill>
              <a:latin typeface="Open Sans"/>
              <a:cs typeface="Arial"/>
            </a:endParaRPr>
          </a:p>
        </p:txBody>
      </p:sp>
      <p:pic>
        <p:nvPicPr>
          <p:cNvPr id="12" name="Graphic 11" descr="Information with solid fill">
            <a:extLst>
              <a:ext uri="{FF2B5EF4-FFF2-40B4-BE49-F238E27FC236}">
                <a16:creationId xmlns:a16="http://schemas.microsoft.com/office/drawing/2014/main" id="{38F5148F-FE6C-0846-6BE8-C1973DA17B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8951" y="7363755"/>
            <a:ext cx="551159" cy="5511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1340B1-CAD3-24D3-80CA-328C30CFDBF3}"/>
              </a:ext>
            </a:extLst>
          </p:cNvPr>
          <p:cNvSpPr txBox="1"/>
          <p:nvPr/>
        </p:nvSpPr>
        <p:spPr>
          <a:xfrm>
            <a:off x="10654775" y="8039894"/>
            <a:ext cx="6285509" cy="956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>
              <a:lnSpc>
                <a:spcPts val="2310"/>
              </a:lnSpc>
            </a:pPr>
            <a:r>
              <a:rPr lang="en-US" sz="1800" b="1" dirty="0">
                <a:solidFill>
                  <a:srgbClr val="102B4F"/>
                </a:solidFill>
                <a:latin typeface="Arial" panose="020B0604020202020204"/>
              </a:rPr>
              <a:t>Note: </a:t>
            </a:r>
            <a:r>
              <a:rPr lang="en-GB" sz="1800" dirty="0">
                <a:solidFill>
                  <a:srgbClr val="102B4F"/>
                </a:solidFill>
                <a:latin typeface="Arial" panose="020B0604020202020204"/>
              </a:rPr>
              <a:t>This session is designed to develop practical experience with AI agents. For a full overview of AI agents, refer to the “</a:t>
            </a:r>
            <a:r>
              <a:rPr lang="en-GB" sz="1800" dirty="0" err="1">
                <a:solidFill>
                  <a:srgbClr val="102B4F"/>
                </a:solidFill>
                <a:latin typeface="Arial" panose="020B0604020202020204"/>
              </a:rPr>
              <a:t>CluedIn</a:t>
            </a:r>
            <a:r>
              <a:rPr lang="en-GB" sz="1800" dirty="0">
                <a:solidFill>
                  <a:srgbClr val="102B4F"/>
                </a:solidFill>
                <a:latin typeface="Arial" panose="020B0604020202020204"/>
              </a:rPr>
              <a:t> AI agents” session.</a:t>
            </a:r>
            <a:endParaRPr lang="en-US" sz="1800" dirty="0">
              <a:solidFill>
                <a:srgbClr val="102B4F"/>
              </a:solidFill>
              <a:latin typeface="Arial" panose="020B0604020202020204"/>
            </a:endParaRPr>
          </a:p>
        </p:txBody>
      </p:sp>
      <p:pic>
        <p:nvPicPr>
          <p:cNvPr id="13" name="Picture 16">
            <a:extLst>
              <a:ext uri="{FF2B5EF4-FFF2-40B4-BE49-F238E27FC236}">
                <a16:creationId xmlns:a16="http://schemas.microsoft.com/office/drawing/2014/main" id="{7DB6AB27-6585-402A-CB22-D34CAEB4C95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54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102BA-3180-3ABA-482E-3C71979D9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ople discussing in office">
            <a:extLst>
              <a:ext uri="{FF2B5EF4-FFF2-40B4-BE49-F238E27FC236}">
                <a16:creationId xmlns:a16="http://schemas.microsoft.com/office/drawing/2014/main" id="{54044A8F-555E-96AF-4853-A15DEBCDB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4" r="14094"/>
          <a:stretch/>
        </p:blipFill>
        <p:spPr>
          <a:xfrm>
            <a:off x="-1" y="0"/>
            <a:ext cx="9420506" cy="10287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8C0BC9-B794-941C-2B9D-49D9801777B6}"/>
              </a:ext>
            </a:extLst>
          </p:cNvPr>
          <p:cNvSpPr/>
          <p:nvPr/>
        </p:nvSpPr>
        <p:spPr>
          <a:xfrm>
            <a:off x="4" y="4087863"/>
            <a:ext cx="9420506" cy="6223818"/>
          </a:xfrm>
          <a:prstGeom prst="rect">
            <a:avLst/>
          </a:prstGeom>
          <a:gradFill>
            <a:gsLst>
              <a:gs pos="8000">
                <a:schemeClr val="bg2">
                  <a:lumMod val="10000"/>
                  <a:alpha val="87844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LT" sz="4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021D1F6-42A9-4FFB-A586-96684A1EF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6645749"/>
            <a:ext cx="6637863" cy="2619696"/>
          </a:xfrm>
        </p:spPr>
        <p:txBody>
          <a:bodyPr>
            <a:normAutofit/>
          </a:bodyPr>
          <a:lstStyle/>
          <a:p>
            <a:r>
              <a:rPr lang="en-US" sz="6600" b="1">
                <a:solidFill>
                  <a:schemeClr val="bg1"/>
                </a:solidFill>
              </a:rPr>
              <a:t>The data </a:t>
            </a:r>
            <a:br>
              <a:rPr lang="en-US" sz="6600" b="1">
                <a:solidFill>
                  <a:schemeClr val="bg1"/>
                </a:solidFill>
              </a:rPr>
            </a:br>
            <a:r>
              <a:rPr lang="en-US" sz="6600" b="1">
                <a:solidFill>
                  <a:schemeClr val="bg1"/>
                </a:solidFill>
              </a:rPr>
              <a:t>we’ll use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486DDCE-C344-BC95-9F20-AA61CBBAB2C2}"/>
              </a:ext>
            </a:extLst>
          </p:cNvPr>
          <p:cNvGrpSpPr/>
          <p:nvPr/>
        </p:nvGrpSpPr>
        <p:grpSpPr>
          <a:xfrm>
            <a:off x="8398953" y="9067527"/>
            <a:ext cx="1275441" cy="1244154"/>
            <a:chOff x="5599301" y="6045018"/>
            <a:chExt cx="850294" cy="8294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F149F0A-9115-215D-788A-A6CAD9438111}"/>
                </a:ext>
              </a:extLst>
            </p:cNvPr>
            <p:cNvSpPr/>
            <p:nvPr/>
          </p:nvSpPr>
          <p:spPr>
            <a:xfrm>
              <a:off x="5599301" y="6193417"/>
              <a:ext cx="681037" cy="6810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/>
              <a:endParaRPr lang="en-LT" sz="405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FE2BE0C-92CD-F5C3-1932-EA6A3868F05A}"/>
                </a:ext>
              </a:extLst>
            </p:cNvPr>
            <p:cNvGrpSpPr/>
            <p:nvPr/>
          </p:nvGrpSpPr>
          <p:grpSpPr>
            <a:xfrm rot="2700000">
              <a:off x="5666337" y="6035611"/>
              <a:ext cx="773851" cy="792665"/>
              <a:chOff x="7900738" y="1085921"/>
              <a:chExt cx="903418" cy="925382"/>
            </a:xfrm>
          </p:grpSpPr>
          <p:pic>
            <p:nvPicPr>
              <p:cNvPr id="17" name="Graphic 16" descr="Caret Up with solid fill">
                <a:extLst>
                  <a:ext uri="{FF2B5EF4-FFF2-40B4-BE49-F238E27FC236}">
                    <a16:creationId xmlns:a16="http://schemas.microsoft.com/office/drawing/2014/main" id="{9DE5137F-68D0-7B07-F99D-F959A23EB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900738" y="1085921"/>
                <a:ext cx="903418" cy="925382"/>
              </a:xfrm>
              <a:prstGeom prst="rect">
                <a:avLst/>
              </a:prstGeom>
            </p:spPr>
          </p:pic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6A7D7029-8A34-092B-F69D-928DD4896419}"/>
                  </a:ext>
                </a:extLst>
              </p:cNvPr>
              <p:cNvCxnSpPr/>
              <p:nvPr/>
            </p:nvCxnSpPr>
            <p:spPr>
              <a:xfrm>
                <a:off x="8357937" y="1426568"/>
                <a:ext cx="0" cy="584734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ED9E2F9C-9439-3110-88FC-353EF15A6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265445"/>
            <a:ext cx="4114800" cy="547688"/>
          </a:xfrm>
        </p:spPr>
        <p:txBody>
          <a:bodyPr/>
          <a:lstStyle/>
          <a:p>
            <a:pPr defTabSz="1371600"/>
            <a:fld id="{B7BD53AE-7240-4391-874D-1B91F412B7AB}" type="slidenum">
              <a:rPr lang="en-US">
                <a:solidFill>
                  <a:srgbClr val="000000">
                    <a:tint val="75000"/>
                  </a:srgbClr>
                </a:solidFill>
                <a:latin typeface="Arial" panose="020B0604020202020204"/>
              </a:rPr>
              <a:pPr defTabSz="1371600"/>
              <a:t>3</a:t>
            </a:fld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420C4B-BE2B-4916-4435-1FF1DF2389C5}"/>
              </a:ext>
            </a:extLst>
          </p:cNvPr>
          <p:cNvSpPr txBox="1"/>
          <p:nvPr/>
        </p:nvSpPr>
        <p:spPr>
          <a:xfrm>
            <a:off x="10542494" y="5672958"/>
            <a:ext cx="63321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en-GB" sz="2400" b="1" dirty="0">
                <a:solidFill>
                  <a:srgbClr val="000000"/>
                </a:solidFill>
                <a:latin typeface="Arial" panose="020B0604020202020204"/>
              </a:rPr>
              <a:t>Customer data:</a:t>
            </a:r>
          </a:p>
          <a:p>
            <a:pPr marL="457200" indent="-457200" defTabSz="13716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/>
              </a:rPr>
              <a:t>All records have a unique customer ID</a:t>
            </a:r>
          </a:p>
          <a:p>
            <a:pPr marL="457200" indent="-457200" defTabSz="13716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>
                    <a:lumMod val="50000"/>
                  </a:schemeClr>
                </a:solidFill>
              </a:rPr>
              <a:t>Some of the records have identical emails or phone numbers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D8D28B-BFC2-83CB-79A7-E18AAAC7C301}"/>
              </a:ext>
            </a:extLst>
          </p:cNvPr>
          <p:cNvSpPr/>
          <p:nvPr/>
        </p:nvSpPr>
        <p:spPr>
          <a:xfrm>
            <a:off x="10101649" y="5672957"/>
            <a:ext cx="139632" cy="1569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LT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1CE76E20-9CC8-9362-4476-1507C4131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01648" y="3714991"/>
            <a:ext cx="6929052" cy="15957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We are working with </a:t>
            </a:r>
            <a:r>
              <a:rPr lang="en-GB" sz="2400" b="1" dirty="0"/>
              <a:t>NorthStar Retail</a:t>
            </a:r>
            <a:r>
              <a:rPr lang="en-GB" sz="2400" dirty="0"/>
              <a:t>, a fictional international retailer. The challenge? </a:t>
            </a:r>
            <a:br>
              <a:rPr lang="en-GB" sz="2400" dirty="0"/>
            </a:br>
            <a:r>
              <a:rPr lang="en-GB" sz="2400" dirty="0"/>
              <a:t>The data contains duplicate customer records.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86614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E98651-E7F7-BEAE-8404-DF7AF5109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DBA0873-3394-F5EF-B1F5-438C1F738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59" y="3001904"/>
            <a:ext cx="16025882" cy="428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708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5F3B98-A492-145C-CA32-98C2E59575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5766620"/>
            <a:ext cx="16103361" cy="256238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/>
              <a:t>DEMO:</a:t>
            </a:r>
            <a:r>
              <a:rPr lang="en-US" dirty="0"/>
              <a:t> </a:t>
            </a:r>
            <a:r>
              <a:rPr lang="en-GB" dirty="0"/>
              <a:t>How to set up and use </a:t>
            </a:r>
            <a:br>
              <a:rPr lang="en-GB" dirty="0"/>
            </a:br>
            <a:r>
              <a:rPr lang="en-GB" dirty="0"/>
              <a:t>AI agents to deduplicate data</a:t>
            </a:r>
            <a:endParaRPr lang="en-US" dirty="0"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E7B15-EDA3-03B0-4B66-806DA64747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3245861" y="9049786"/>
            <a:ext cx="4114800" cy="547688"/>
          </a:xfrm>
        </p:spPr>
        <p:txBody>
          <a:bodyPr/>
          <a:lstStyle/>
          <a:p>
            <a:fld id="{B7BD53AE-7240-4391-874D-1B91F412B7A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8BBBB-F1DC-ACAE-DA85-FEB7C9BD6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F53FA-01D7-87B8-98F5-0C9F5DB91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531" y="1208735"/>
            <a:ext cx="9993795" cy="1456959"/>
          </a:xfrm>
        </p:spPr>
        <p:txBody>
          <a:bodyPr>
            <a:normAutofit/>
          </a:bodyPr>
          <a:lstStyle/>
          <a:p>
            <a:r>
              <a:rPr lang="en-US" sz="5400"/>
              <a:t>Demo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ECEA1-BC96-5D01-C9BA-7BF59DBA1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6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BA32F04-92C0-29E8-DC93-EEEEA24A4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1531" y="2665694"/>
            <a:ext cx="9993795" cy="2602046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2400" b="1" dirty="0"/>
              <a:t>You’ve seen how to:</a:t>
            </a:r>
          </a:p>
          <a:p>
            <a:pPr marL="514350" indent="-514350">
              <a:spcBef>
                <a:spcPts val="60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GB" sz="2400" dirty="0"/>
              <a:t>Use AI agents to find duplicate records</a:t>
            </a:r>
          </a:p>
          <a:p>
            <a:pPr marL="514350" indent="-514350">
              <a:spcBef>
                <a:spcPts val="60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GB" sz="2400" dirty="0"/>
              <a:t>Interpret results and act on them</a:t>
            </a:r>
            <a:endParaRPr lang="en-US" sz="24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4F0D8A5-AF5C-EEB6-D5E4-29748933BD71}"/>
              </a:ext>
            </a:extLst>
          </p:cNvPr>
          <p:cNvSpPr txBox="1">
            <a:spLocks/>
          </p:cNvSpPr>
          <p:nvPr/>
        </p:nvSpPr>
        <p:spPr>
          <a:xfrm>
            <a:off x="6281531" y="4499042"/>
            <a:ext cx="9993795" cy="1456959"/>
          </a:xfrm>
          <a:prstGeom prst="rect">
            <a:avLst/>
          </a:prstGeom>
        </p:spPr>
        <p:txBody>
          <a:bodyPr vert="horz" lIns="137160" tIns="68580" rIns="137160" bIns="6858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r>
              <a:rPr lang="en-US" sz="2400" b="1"/>
              <a:t>Outcome:</a:t>
            </a:r>
          </a:p>
          <a:p>
            <a:pPr>
              <a:buClr>
                <a:schemeClr val="tx1"/>
              </a:buClr>
            </a:pPr>
            <a:r>
              <a:rPr lang="en-GB" sz="2400"/>
              <a:t>You now understand how to leverage AI agents to effectively improve data quality at scale</a:t>
            </a:r>
            <a:endParaRPr lang="en-US" sz="2400"/>
          </a:p>
        </p:txBody>
      </p:sp>
      <p:sp>
        <p:nvSpPr>
          <p:cNvPr id="3" name="Rectangle: Rounded Corners 14">
            <a:extLst>
              <a:ext uri="{FF2B5EF4-FFF2-40B4-BE49-F238E27FC236}">
                <a16:creationId xmlns:a16="http://schemas.microsoft.com/office/drawing/2014/main" id="{6A07ECFB-4913-7DDF-8932-0F938DEA85EC}"/>
              </a:ext>
            </a:extLst>
          </p:cNvPr>
          <p:cNvSpPr/>
          <p:nvPr/>
        </p:nvSpPr>
        <p:spPr>
          <a:xfrm>
            <a:off x="6281532" y="7432099"/>
            <a:ext cx="9993795" cy="2089589"/>
          </a:xfrm>
          <a:prstGeom prst="roundRect">
            <a:avLst>
              <a:gd name="adj" fmla="val 770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000">
              <a:solidFill>
                <a:schemeClr val="tx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58D2FE-E5C5-5663-5FAE-1E8581BF0BD6}"/>
              </a:ext>
            </a:extLst>
          </p:cNvPr>
          <p:cNvSpPr txBox="1">
            <a:spLocks/>
          </p:cNvSpPr>
          <p:nvPr/>
        </p:nvSpPr>
        <p:spPr>
          <a:xfrm>
            <a:off x="6576046" y="7575020"/>
            <a:ext cx="7971182" cy="1803743"/>
          </a:xfrm>
          <a:prstGeom prst="rect">
            <a:avLst/>
          </a:prstGeom>
        </p:spPr>
        <p:txBody>
          <a:bodyPr vert="horz" lIns="137160" tIns="68580" rIns="137160" bIns="6858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/>
              <a:t>Next step:</a:t>
            </a:r>
          </a:p>
          <a:p>
            <a:pPr marL="0" indent="0">
              <a:buNone/>
            </a:pPr>
            <a:r>
              <a:rPr lang="en-US" sz="2400"/>
              <a:t>Pause the video and replicate the process.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CC191F3-4FCA-4374-AA7B-E3B9C0F0EB77}"/>
              </a:ext>
            </a:extLst>
          </p:cNvPr>
          <p:cNvGrpSpPr/>
          <p:nvPr/>
        </p:nvGrpSpPr>
        <p:grpSpPr>
          <a:xfrm>
            <a:off x="15400677" y="8476891"/>
            <a:ext cx="834891" cy="814412"/>
            <a:chOff x="5599301" y="6045018"/>
            <a:chExt cx="850294" cy="8294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9FDB03B-282E-0619-5496-7626C61421DF}"/>
                </a:ext>
              </a:extLst>
            </p:cNvPr>
            <p:cNvSpPr/>
            <p:nvPr/>
          </p:nvSpPr>
          <p:spPr>
            <a:xfrm>
              <a:off x="5599301" y="6193417"/>
              <a:ext cx="681037" cy="6810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 sz="405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1C2E5E1-E808-A4A3-9052-E3D4B2DE2CA8}"/>
                </a:ext>
              </a:extLst>
            </p:cNvPr>
            <p:cNvGrpSpPr/>
            <p:nvPr/>
          </p:nvGrpSpPr>
          <p:grpSpPr>
            <a:xfrm rot="2700000">
              <a:off x="5666337" y="6035611"/>
              <a:ext cx="773851" cy="792665"/>
              <a:chOff x="7900738" y="1085921"/>
              <a:chExt cx="903418" cy="925382"/>
            </a:xfrm>
          </p:grpSpPr>
          <p:pic>
            <p:nvPicPr>
              <p:cNvPr id="9" name="Graphic 8" descr="Caret Up with solid fill">
                <a:extLst>
                  <a:ext uri="{FF2B5EF4-FFF2-40B4-BE49-F238E27FC236}">
                    <a16:creationId xmlns:a16="http://schemas.microsoft.com/office/drawing/2014/main" id="{E674DCEB-35A1-C5CD-6DDC-E644D0D28E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900738" y="1085921"/>
                <a:ext cx="903418" cy="925382"/>
              </a:xfrm>
              <a:prstGeom prst="rect">
                <a:avLst/>
              </a:prstGeom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16C940E-A16B-31D4-E7CB-A3CFE12155CC}"/>
                  </a:ext>
                </a:extLst>
              </p:cNvPr>
              <p:cNvCxnSpPr/>
              <p:nvPr/>
            </p:nvCxnSpPr>
            <p:spPr>
              <a:xfrm>
                <a:off x="8357937" y="1426568"/>
                <a:ext cx="0" cy="584734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33483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looking at a computer&#10;&#10;Description automatically generated">
            <a:extLst>
              <a:ext uri="{FF2B5EF4-FFF2-40B4-BE49-F238E27FC236}">
                <a16:creationId xmlns:a16="http://schemas.microsoft.com/office/drawing/2014/main" id="{6329F3DF-3661-0E7D-8434-07CE1C998B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0" t="48" r="9226" b="10224"/>
          <a:stretch>
            <a:fillRect/>
          </a:stretch>
        </p:blipFill>
        <p:spPr>
          <a:xfrm flipH="1">
            <a:off x="0" y="-1"/>
            <a:ext cx="9343776" cy="1028700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C92345-9EA2-E97A-AD28-FA732171EC32}"/>
              </a:ext>
            </a:extLst>
          </p:cNvPr>
          <p:cNvSpPr/>
          <p:nvPr/>
        </p:nvSpPr>
        <p:spPr>
          <a:xfrm rot="10800000">
            <a:off x="0" y="-5503"/>
            <a:ext cx="9343776" cy="6424349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99000">
                <a:schemeClr val="tx1">
                  <a:lumMod val="95000"/>
                  <a:lumOff val="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LT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A414E-8F85-E84A-C1AA-5A611FE9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729" y="1927464"/>
            <a:ext cx="6834918" cy="2342886"/>
          </a:xfrm>
        </p:spPr>
        <p:txBody>
          <a:bodyPr>
            <a:normAutofit/>
          </a:bodyPr>
          <a:lstStyle/>
          <a:p>
            <a:pPr>
              <a:lnSpc>
                <a:spcPts val="7200"/>
              </a:lnSpc>
            </a:pPr>
            <a:r>
              <a:rPr lang="en-US" sz="6600">
                <a:solidFill>
                  <a:schemeClr val="bg1"/>
                </a:solidFill>
              </a:rPr>
              <a:t>Recommended materials</a:t>
            </a:r>
          </a:p>
        </p:txBody>
      </p:sp>
      <p:sp>
        <p:nvSpPr>
          <p:cNvPr id="68" name="Rectangle: Rounded Corners 9">
            <a:extLst>
              <a:ext uri="{FF2B5EF4-FFF2-40B4-BE49-F238E27FC236}">
                <a16:creationId xmlns:a16="http://schemas.microsoft.com/office/drawing/2014/main" id="{B8A7C5D1-BAC1-6BE1-9799-5827823B3264}"/>
              </a:ext>
            </a:extLst>
          </p:cNvPr>
          <p:cNvSpPr/>
          <p:nvPr/>
        </p:nvSpPr>
        <p:spPr>
          <a:xfrm>
            <a:off x="10091089" y="5373806"/>
            <a:ext cx="7672275" cy="215729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defRPr/>
            </a:pPr>
            <a:endParaRPr lang="en-US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B553762-7552-9A1B-EB39-8DEDD7A6780C}"/>
              </a:ext>
            </a:extLst>
          </p:cNvPr>
          <p:cNvSpPr/>
          <p:nvPr/>
        </p:nvSpPr>
        <p:spPr>
          <a:xfrm>
            <a:off x="10091089" y="5373805"/>
            <a:ext cx="167697" cy="21572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defRPr/>
            </a:pPr>
            <a:endParaRPr lang="en-US">
              <a:solidFill>
                <a:srgbClr val="64CFBA"/>
              </a:solidFill>
              <a:latin typeface="Open Sans"/>
            </a:endParaRPr>
          </a:p>
        </p:txBody>
      </p:sp>
      <p:pic>
        <p:nvPicPr>
          <p:cNvPr id="94" name="Graphic 93" descr="Link with solid fill">
            <a:extLst>
              <a:ext uri="{FF2B5EF4-FFF2-40B4-BE49-F238E27FC236}">
                <a16:creationId xmlns:a16="http://schemas.microsoft.com/office/drawing/2014/main" id="{1A2FEDD2-0B93-58A4-28F5-5C0AA1E428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7044" y="5679428"/>
            <a:ext cx="329670" cy="3288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F417AC-3CED-EE84-CBC3-5C5F9FB64B02}"/>
              </a:ext>
            </a:extLst>
          </p:cNvPr>
          <p:cNvSpPr txBox="1"/>
          <p:nvPr/>
        </p:nvSpPr>
        <p:spPr>
          <a:xfrm>
            <a:off x="11006099" y="5670723"/>
            <a:ext cx="5161079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/>
            <a:r>
              <a:rPr lang="en-GB" sz="1650">
                <a:solidFill>
                  <a:srgbClr val="000000"/>
                </a:solidFill>
                <a:latin typeface="Arial" panose="020B0604020202020204"/>
                <a:hlinkClick r:id="rId6"/>
              </a:rPr>
              <a:t>Ingest data | </a:t>
            </a:r>
            <a:r>
              <a:rPr lang="en-GB" sz="1650" err="1">
                <a:solidFill>
                  <a:srgbClr val="000000"/>
                </a:solidFill>
                <a:latin typeface="Arial" panose="020B0604020202020204"/>
                <a:hlinkClick r:id="rId6"/>
              </a:rPr>
              <a:t>CluedIn</a:t>
            </a:r>
            <a:r>
              <a:rPr lang="en-GB" sz="1650">
                <a:solidFill>
                  <a:srgbClr val="000000"/>
                </a:solidFill>
                <a:latin typeface="Arial" panose="020B0604020202020204"/>
                <a:hlinkClick r:id="rId6"/>
              </a:rPr>
              <a:t> Documentation</a:t>
            </a:r>
            <a:endParaRPr lang="en-GB" sz="165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AD9342-96DC-3AEF-DC8C-E028BF53165D}"/>
              </a:ext>
            </a:extLst>
          </p:cNvPr>
          <p:cNvSpPr txBox="1"/>
          <p:nvPr/>
        </p:nvSpPr>
        <p:spPr>
          <a:xfrm>
            <a:off x="10091090" y="4312322"/>
            <a:ext cx="733878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/>
            <a:r>
              <a:rPr lang="en-GB" sz="2100" dirty="0">
                <a:solidFill>
                  <a:srgbClr val="FFFFFF"/>
                </a:solidFill>
                <a:latin typeface="Arial" panose="020B0604020202020204"/>
              </a:rPr>
              <a:t>Before you get down to practice, make sure you are comfortable with data ingestion, mapping, and deduplication. </a:t>
            </a:r>
            <a:endParaRPr lang="en-LT" sz="2100" dirty="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44D5E72-772D-B9E9-5665-7955A149EC9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57300" y="8994968"/>
            <a:ext cx="1434597" cy="457704"/>
          </a:xfrm>
          <a:prstGeom prst="rect">
            <a:avLst/>
          </a:prstGeom>
        </p:spPr>
      </p:pic>
      <p:pic>
        <p:nvPicPr>
          <p:cNvPr id="8" name="Graphic 7" descr="Link with solid fill">
            <a:extLst>
              <a:ext uri="{FF2B5EF4-FFF2-40B4-BE49-F238E27FC236}">
                <a16:creationId xmlns:a16="http://schemas.microsoft.com/office/drawing/2014/main" id="{11F5C64C-4773-1CAC-7144-17809D2299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17044" y="6249828"/>
            <a:ext cx="329670" cy="3288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544119-19DF-FEC1-133B-09FFE92055ED}"/>
              </a:ext>
            </a:extLst>
          </p:cNvPr>
          <p:cNvSpPr txBox="1"/>
          <p:nvPr/>
        </p:nvSpPr>
        <p:spPr>
          <a:xfrm>
            <a:off x="11006099" y="6241123"/>
            <a:ext cx="5161079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/>
            <a:r>
              <a:rPr lang="en-GB" sz="1650">
                <a:solidFill>
                  <a:srgbClr val="000000"/>
                </a:solidFill>
                <a:latin typeface="Arial" panose="020B0604020202020204"/>
                <a:hlinkClick r:id="rId10"/>
              </a:rPr>
              <a:t>1.1. Ingestion | </a:t>
            </a:r>
            <a:r>
              <a:rPr lang="en-GB" sz="1650" err="1">
                <a:solidFill>
                  <a:srgbClr val="000000"/>
                </a:solidFill>
                <a:latin typeface="Arial" panose="020B0604020202020204"/>
                <a:hlinkClick r:id="rId10"/>
              </a:rPr>
              <a:t>CluedIn</a:t>
            </a:r>
            <a:r>
              <a:rPr lang="en-GB" sz="1650">
                <a:solidFill>
                  <a:srgbClr val="000000"/>
                </a:solidFill>
                <a:latin typeface="Arial" panose="020B0604020202020204"/>
                <a:hlinkClick r:id="rId10"/>
              </a:rPr>
              <a:t> Documentation</a:t>
            </a:r>
            <a:endParaRPr lang="en-GB" sz="165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5" name="Graphic 4" descr="Link with solid fill">
            <a:extLst>
              <a:ext uri="{FF2B5EF4-FFF2-40B4-BE49-F238E27FC236}">
                <a16:creationId xmlns:a16="http://schemas.microsoft.com/office/drawing/2014/main" id="{17ECE5AA-45F8-30D8-31C3-063B96B27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17044" y="6828933"/>
            <a:ext cx="329670" cy="3288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7E9EC0-8AB6-18E2-2A63-2D1888C36A9E}"/>
              </a:ext>
            </a:extLst>
          </p:cNvPr>
          <p:cNvSpPr txBox="1"/>
          <p:nvPr/>
        </p:nvSpPr>
        <p:spPr>
          <a:xfrm>
            <a:off x="11006099" y="6820228"/>
            <a:ext cx="5161079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/>
            <a:r>
              <a:rPr lang="en-GB" sz="1650" dirty="0">
                <a:solidFill>
                  <a:srgbClr val="000000"/>
                </a:solidFill>
                <a:latin typeface="Arial" panose="020B0604020202020204"/>
                <a:hlinkClick r:id="rId11"/>
              </a:rPr>
              <a:t>Deduplicate data | </a:t>
            </a:r>
            <a:r>
              <a:rPr lang="en-GB" sz="1650" dirty="0" err="1">
                <a:solidFill>
                  <a:srgbClr val="000000"/>
                </a:solidFill>
                <a:latin typeface="Arial" panose="020B0604020202020204"/>
                <a:hlinkClick r:id="rId11"/>
              </a:rPr>
              <a:t>CluedIn</a:t>
            </a:r>
            <a:r>
              <a:rPr lang="en-GB" sz="1650" dirty="0">
                <a:solidFill>
                  <a:srgbClr val="000000"/>
                </a:solidFill>
                <a:latin typeface="Arial" panose="020B0604020202020204"/>
                <a:hlinkClick r:id="rId11"/>
              </a:rPr>
              <a:t> Documentation</a:t>
            </a:r>
            <a:endParaRPr lang="en-GB" sz="1650" dirty="0">
              <a:solidFill>
                <a:srgbClr val="000000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544154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0EF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5D4183-FF07-30B9-3613-91611171D914}"/>
              </a:ext>
            </a:extLst>
          </p:cNvPr>
          <p:cNvSpPr/>
          <p:nvPr/>
        </p:nvSpPr>
        <p:spPr>
          <a:xfrm>
            <a:off x="0" y="-12946"/>
            <a:ext cx="9425530" cy="10324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378DE-16A3-3C75-34F8-8524084D1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53AE-7240-4391-874D-1B91F412B7AB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481919-7EC5-DB7D-4367-BEFEE65F7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05"/>
          <a:stretch>
            <a:fillRect/>
          </a:stretch>
        </p:blipFill>
        <p:spPr>
          <a:xfrm>
            <a:off x="0" y="0"/>
            <a:ext cx="9425530" cy="103026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D1F56D-1908-1F1A-8ABF-A9B4FDA78E45}"/>
              </a:ext>
            </a:extLst>
          </p:cNvPr>
          <p:cNvSpPr/>
          <p:nvPr/>
        </p:nvSpPr>
        <p:spPr>
          <a:xfrm>
            <a:off x="5024" y="2230585"/>
            <a:ext cx="9420506" cy="8081099"/>
          </a:xfrm>
          <a:prstGeom prst="rect">
            <a:avLst/>
          </a:prstGeom>
          <a:gradFill>
            <a:gsLst>
              <a:gs pos="8000">
                <a:schemeClr val="bg2">
                  <a:lumMod val="10000"/>
                  <a:alpha val="87844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050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ABD97717-C695-C8A4-D547-B468FB4B7A2A}"/>
              </a:ext>
            </a:extLst>
          </p:cNvPr>
          <p:cNvSpPr txBox="1">
            <a:spLocks/>
          </p:cNvSpPr>
          <p:nvPr/>
        </p:nvSpPr>
        <p:spPr>
          <a:xfrm>
            <a:off x="1262322" y="6645749"/>
            <a:ext cx="5520018" cy="2619696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>
                <a:solidFill>
                  <a:schemeClr val="bg1"/>
                </a:solidFill>
              </a:rPr>
              <a:t>What’s next?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DEED561-DD70-8641-7D67-ABFB3191C9A5}"/>
              </a:ext>
            </a:extLst>
          </p:cNvPr>
          <p:cNvGrpSpPr/>
          <p:nvPr/>
        </p:nvGrpSpPr>
        <p:grpSpPr>
          <a:xfrm>
            <a:off x="8403975" y="9067527"/>
            <a:ext cx="1275441" cy="1244154"/>
            <a:chOff x="5599301" y="6045018"/>
            <a:chExt cx="850294" cy="82943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6C52D6-42A7-8469-F56F-25B9D7B29958}"/>
                </a:ext>
              </a:extLst>
            </p:cNvPr>
            <p:cNvSpPr/>
            <p:nvPr/>
          </p:nvSpPr>
          <p:spPr>
            <a:xfrm>
              <a:off x="5599301" y="6193417"/>
              <a:ext cx="681037" cy="6810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 sz="405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C6D6FF9-CF08-027A-EFB1-FBF46C13081D}"/>
                </a:ext>
              </a:extLst>
            </p:cNvPr>
            <p:cNvGrpSpPr/>
            <p:nvPr/>
          </p:nvGrpSpPr>
          <p:grpSpPr>
            <a:xfrm rot="2700000">
              <a:off x="5666337" y="6035611"/>
              <a:ext cx="773851" cy="792665"/>
              <a:chOff x="7900738" y="1085921"/>
              <a:chExt cx="903418" cy="925382"/>
            </a:xfrm>
          </p:grpSpPr>
          <p:pic>
            <p:nvPicPr>
              <p:cNvPr id="11" name="Graphic 10" descr="Caret Up with solid fill">
                <a:extLst>
                  <a:ext uri="{FF2B5EF4-FFF2-40B4-BE49-F238E27FC236}">
                    <a16:creationId xmlns:a16="http://schemas.microsoft.com/office/drawing/2014/main" id="{0695AC43-0124-9ECE-BA23-485E7088E6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900738" y="1085921"/>
                <a:ext cx="903418" cy="925382"/>
              </a:xfrm>
              <a:prstGeom prst="rect">
                <a:avLst/>
              </a:prstGeom>
            </p:spPr>
          </p:pic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E94A9BD-7F4E-B441-34DA-85B7DAC7EE6A}"/>
                  </a:ext>
                </a:extLst>
              </p:cNvPr>
              <p:cNvCxnSpPr/>
              <p:nvPr/>
            </p:nvCxnSpPr>
            <p:spPr>
              <a:xfrm>
                <a:off x="8357937" y="1426568"/>
                <a:ext cx="0" cy="584734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C65B3FF-8DEF-8168-1139-E6282600D692}"/>
              </a:ext>
            </a:extLst>
          </p:cNvPr>
          <p:cNvSpPr/>
          <p:nvPr/>
        </p:nvSpPr>
        <p:spPr>
          <a:xfrm>
            <a:off x="8249123" y="3134136"/>
            <a:ext cx="8781578" cy="2079692"/>
          </a:xfrm>
          <a:prstGeom prst="roundRect">
            <a:avLst>
              <a:gd name="adj" fmla="val 289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200" b="1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1DF59-2442-4A4A-2BE4-7B0836292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28809" y="3693339"/>
            <a:ext cx="6398613" cy="10395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/>
              <a:t>Learn more about AI agents in our documentation portal.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491743E-251D-F640-2AFB-392DE073CF27}"/>
              </a:ext>
            </a:extLst>
          </p:cNvPr>
          <p:cNvSpPr/>
          <p:nvPr/>
        </p:nvSpPr>
        <p:spPr>
          <a:xfrm>
            <a:off x="8249123" y="5609414"/>
            <a:ext cx="8781578" cy="2079692"/>
          </a:xfrm>
          <a:prstGeom prst="roundRect">
            <a:avLst>
              <a:gd name="adj" fmla="val 289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sz="4200" b="1">
              <a:solidFill>
                <a:schemeClr val="tx1"/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F621668-CA3D-187F-EF69-747ECDBF4A69}"/>
              </a:ext>
            </a:extLst>
          </p:cNvPr>
          <p:cNvSpPr txBox="1">
            <a:spLocks/>
          </p:cNvSpPr>
          <p:nvPr/>
        </p:nvSpPr>
        <p:spPr>
          <a:xfrm>
            <a:off x="10040922" y="5876925"/>
            <a:ext cx="6761178" cy="1529238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3000" b="1" dirty="0">
                <a:highlight>
                  <a:srgbClr val="2EF2A2"/>
                </a:highlight>
              </a:rPr>
              <a:t>Next session:</a:t>
            </a:r>
            <a:r>
              <a:rPr lang="en-GB" sz="3000" b="1" dirty="0"/>
              <a:t> </a:t>
            </a:r>
            <a:r>
              <a:rPr lang="en-GB" sz="3000" dirty="0"/>
              <a:t>Using </a:t>
            </a:r>
            <a:r>
              <a:rPr lang="en-US" sz="3000" dirty="0"/>
              <a:t>AI agents to suggest data quality rules.</a:t>
            </a:r>
          </a:p>
        </p:txBody>
      </p:sp>
      <p:pic>
        <p:nvPicPr>
          <p:cNvPr id="27" name="Graphic 26" descr="Information with solid fill">
            <a:extLst>
              <a:ext uri="{FF2B5EF4-FFF2-40B4-BE49-F238E27FC236}">
                <a16:creationId xmlns:a16="http://schemas.microsoft.com/office/drawing/2014/main" id="{F5DF31FC-A354-0BF5-4EBE-F761F184F8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63360" y="3693339"/>
            <a:ext cx="961283" cy="961283"/>
          </a:xfrm>
          <a:prstGeom prst="rect">
            <a:avLst/>
          </a:prstGeom>
        </p:spPr>
      </p:pic>
      <p:pic>
        <p:nvPicPr>
          <p:cNvPr id="29" name="Graphic 28" descr="End with solid fill">
            <a:extLst>
              <a:ext uri="{FF2B5EF4-FFF2-40B4-BE49-F238E27FC236}">
                <a16:creationId xmlns:a16="http://schemas.microsoft.com/office/drawing/2014/main" id="{62354DC0-9A7C-7339-01FD-1360D1FB55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63360" y="6127079"/>
            <a:ext cx="1166441" cy="116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49811"/>
      </p:ext>
    </p:extLst>
  </p:cSld>
  <p:clrMapOvr>
    <a:masterClrMapping/>
  </p:clrMapOvr>
</p:sld>
</file>

<file path=ppt/theme/theme1.xml><?xml version="1.0" encoding="utf-8"?>
<a:theme xmlns:a="http://schemas.openxmlformats.org/drawingml/2006/main" name="CluedIn-Training-Template">
  <a:themeElements>
    <a:clrScheme name="CluedIn-2025">
      <a:dk1>
        <a:srgbClr val="000000"/>
      </a:dk1>
      <a:lt1>
        <a:srgbClr val="FFFFFF"/>
      </a:lt1>
      <a:dk2>
        <a:srgbClr val="102B4F"/>
      </a:dk2>
      <a:lt2>
        <a:srgbClr val="D4E8FB"/>
      </a:lt2>
      <a:accent1>
        <a:srgbClr val="13F097"/>
      </a:accent1>
      <a:accent2>
        <a:srgbClr val="59A6F2"/>
      </a:accent2>
      <a:accent3>
        <a:srgbClr val="ACB3F1"/>
      </a:accent3>
      <a:accent4>
        <a:srgbClr val="FFE545"/>
      </a:accent4>
      <a:accent5>
        <a:srgbClr val="FFCDCE"/>
      </a:accent5>
      <a:accent6>
        <a:srgbClr val="EBECEC"/>
      </a:accent6>
      <a:hlink>
        <a:srgbClr val="55A3F2"/>
      </a:hlink>
      <a:folHlink>
        <a:srgbClr val="3260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uedIn-Training-Template" id="{4AB2BF91-4B3B-42C1-80D3-522EA1E16EF3}" vid="{39B73A42-8235-443F-B85A-81DD6BCA1874}"/>
    </a:ext>
  </a:extLst>
</a:theme>
</file>

<file path=ppt/theme/theme2.xml><?xml version="1.0" encoding="utf-8"?>
<a:theme xmlns:a="http://schemas.openxmlformats.org/drawingml/2006/main" name="CluedIn-theme-2025">
  <a:themeElements>
    <a:clrScheme name="CluedIn-2025">
      <a:dk1>
        <a:srgbClr val="000000"/>
      </a:dk1>
      <a:lt1>
        <a:srgbClr val="FFFFFF"/>
      </a:lt1>
      <a:dk2>
        <a:srgbClr val="102B4F"/>
      </a:dk2>
      <a:lt2>
        <a:srgbClr val="D4E8FB"/>
      </a:lt2>
      <a:accent1>
        <a:srgbClr val="13F097"/>
      </a:accent1>
      <a:accent2>
        <a:srgbClr val="59A6F2"/>
      </a:accent2>
      <a:accent3>
        <a:srgbClr val="ACB3F1"/>
      </a:accent3>
      <a:accent4>
        <a:srgbClr val="FFE545"/>
      </a:accent4>
      <a:accent5>
        <a:srgbClr val="FFCDCE"/>
      </a:accent5>
      <a:accent6>
        <a:srgbClr val="EBECEC"/>
      </a:accent6>
      <a:hlink>
        <a:srgbClr val="55A3F2"/>
      </a:hlink>
      <a:folHlink>
        <a:srgbClr val="3260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uedIn-theme-2025" id="{267905ED-446D-714C-B32E-B3F20864594D}" vid="{40375CDF-7EDD-0E4C-B0DD-C2926B597CDF}"/>
    </a:ext>
  </a:extLst>
</a:theme>
</file>

<file path=ppt/theme/theme3.xml><?xml version="1.0" encoding="utf-8"?>
<a:theme xmlns:a="http://schemas.openxmlformats.org/drawingml/2006/main" name="1_CluedIn-Training-Template">
  <a:themeElements>
    <a:clrScheme name="CluedIn-2025">
      <a:dk1>
        <a:srgbClr val="000000"/>
      </a:dk1>
      <a:lt1>
        <a:srgbClr val="FFFFFF"/>
      </a:lt1>
      <a:dk2>
        <a:srgbClr val="102B4F"/>
      </a:dk2>
      <a:lt2>
        <a:srgbClr val="D4E8FB"/>
      </a:lt2>
      <a:accent1>
        <a:srgbClr val="13F097"/>
      </a:accent1>
      <a:accent2>
        <a:srgbClr val="59A6F2"/>
      </a:accent2>
      <a:accent3>
        <a:srgbClr val="ACB3F1"/>
      </a:accent3>
      <a:accent4>
        <a:srgbClr val="FFE545"/>
      </a:accent4>
      <a:accent5>
        <a:srgbClr val="FFCDCE"/>
      </a:accent5>
      <a:accent6>
        <a:srgbClr val="EBECEC"/>
      </a:accent6>
      <a:hlink>
        <a:srgbClr val="55A3F2"/>
      </a:hlink>
      <a:folHlink>
        <a:srgbClr val="3260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uedIn-Training-Template" id="{4AB2BF91-4B3B-42C1-80D3-522EA1E16EF3}" vid="{39B73A42-8235-443F-B85A-81DD6BCA1874}"/>
    </a:ext>
  </a:extLst>
</a:theme>
</file>

<file path=ppt/theme/theme4.xml><?xml version="1.0" encoding="utf-8"?>
<a:theme xmlns:a="http://schemas.openxmlformats.org/drawingml/2006/main" name="1_CluedIn-theme-2025">
  <a:themeElements>
    <a:clrScheme name="CluedIn-2025">
      <a:dk1>
        <a:srgbClr val="000000"/>
      </a:dk1>
      <a:lt1>
        <a:srgbClr val="FFFFFF"/>
      </a:lt1>
      <a:dk2>
        <a:srgbClr val="102B4F"/>
      </a:dk2>
      <a:lt2>
        <a:srgbClr val="D4E8FB"/>
      </a:lt2>
      <a:accent1>
        <a:srgbClr val="13F097"/>
      </a:accent1>
      <a:accent2>
        <a:srgbClr val="59A6F2"/>
      </a:accent2>
      <a:accent3>
        <a:srgbClr val="ACB3F1"/>
      </a:accent3>
      <a:accent4>
        <a:srgbClr val="FFE545"/>
      </a:accent4>
      <a:accent5>
        <a:srgbClr val="FFCDCE"/>
      </a:accent5>
      <a:accent6>
        <a:srgbClr val="EBECEC"/>
      </a:accent6>
      <a:hlink>
        <a:srgbClr val="55A3F2"/>
      </a:hlink>
      <a:folHlink>
        <a:srgbClr val="3260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uedIn-theme-2025" id="{267905ED-446D-714C-B32E-B3F20864594D}" vid="{40375CDF-7EDD-0E4C-B0DD-C2926B597CD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2C11FCD8DC8749ABDD709345942B36" ma:contentTypeVersion="19" ma:contentTypeDescription="Create a new document." ma:contentTypeScope="" ma:versionID="a8b376356d2ec6f0d6848a058e923152">
  <xsd:schema xmlns:xsd="http://www.w3.org/2001/XMLSchema" xmlns:xs="http://www.w3.org/2001/XMLSchema" xmlns:p="http://schemas.microsoft.com/office/2006/metadata/properties" xmlns:ns2="a34941db-1617-495b-b0ef-3e2b3c180289" xmlns:ns3="2132f155-a075-45b1-b535-0b465d57d705" targetNamespace="http://schemas.microsoft.com/office/2006/metadata/properties" ma:root="true" ma:fieldsID="8eeee10a6c44effd0d01505e031cad7a" ns2:_="" ns3:_="">
    <xsd:import namespace="a34941db-1617-495b-b0ef-3e2b3c180289"/>
    <xsd:import namespace="2132f155-a075-45b1-b535-0b465d57d70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4941db-1617-495b-b0ef-3e2b3c18028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1d5670bf-ee23-407e-abc1-4d47340abb6e}" ma:internalName="TaxCatchAll" ma:showField="CatchAllData" ma:web="a34941db-1617-495b-b0ef-3e2b3c18028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32f155-a075-45b1-b535-0b465d57d7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faa89a57-4440-4432-b699-411a4b5ec3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132f155-a075-45b1-b535-0b465d57d705">
      <Terms xmlns="http://schemas.microsoft.com/office/infopath/2007/PartnerControls"/>
    </lcf76f155ced4ddcb4097134ff3c332f>
    <TaxCatchAll xmlns="a34941db-1617-495b-b0ef-3e2b3c180289" xsi:nil="true"/>
    <SharedWithUsers xmlns="a34941db-1617-495b-b0ef-3e2b3c180289">
      <UserInfo>
        <DisplayName>Natasha Scott</DisplayName>
        <AccountId>372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ADFB0A7F-F790-42B0-825E-72D150DC58D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1A68B81-13F1-4DD9-A768-3A0E36A46B39}">
  <ds:schemaRefs>
    <ds:schemaRef ds:uri="2132f155-a075-45b1-b535-0b465d57d705"/>
    <ds:schemaRef ds:uri="a34941db-1617-495b-b0ef-3e2b3c18028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B832D56-4360-43C7-9FF2-B742F501B18F}">
  <ds:schemaRefs>
    <ds:schemaRef ds:uri="2132f155-a075-45b1-b535-0b465d57d705"/>
    <ds:schemaRef ds:uri="a34941db-1617-495b-b0ef-3e2b3c180289"/>
    <ds:schemaRef ds:uri="http://schemas.microsoft.com/office/2006/metadata/properties"/>
    <ds:schemaRef ds:uri="http://purl.org/dc/elements/1.1/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CluedIn-Training-Template</Template>
  <TotalTime>4285</TotalTime>
  <Words>309</Words>
  <Application>Microsoft Office PowerPoint</Application>
  <PresentationFormat>Custom</PresentationFormat>
  <Paragraphs>41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Calibri</vt:lpstr>
      <vt:lpstr>Open Sans</vt:lpstr>
      <vt:lpstr>Open Sans bold</vt:lpstr>
      <vt:lpstr>Open Sans Extrabold</vt:lpstr>
      <vt:lpstr>CluedIn-Training-Template</vt:lpstr>
      <vt:lpstr>CluedIn-theme-2025</vt:lpstr>
      <vt:lpstr>1_CluedIn-Training-Template</vt:lpstr>
      <vt:lpstr>1_CluedIn-theme-2025</vt:lpstr>
      <vt:lpstr>PowerPoint Presentation</vt:lpstr>
      <vt:lpstr>Session Goal</vt:lpstr>
      <vt:lpstr>The data  we’ll use</vt:lpstr>
      <vt:lpstr>PowerPoint Presentation</vt:lpstr>
      <vt:lpstr>PowerPoint Presentation</vt:lpstr>
      <vt:lpstr>Demo summary</vt:lpstr>
      <vt:lpstr>Recommended materials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Simona Girončikienė</dc:creator>
  <cp:lastModifiedBy>Iryna Sushko</cp:lastModifiedBy>
  <cp:revision>3</cp:revision>
  <dcterms:created xsi:type="dcterms:W3CDTF">2022-06-22T13:00:19Z</dcterms:created>
  <dcterms:modified xsi:type="dcterms:W3CDTF">2025-10-10T10:52:52Z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0x010100042C11FCD8DC8749ABDD709345942B36</vt:lpwstr>
  </property>
  <property fmtid="{D5CDD505-2E9C-101B-9397-08002B2CF9AE}" pid="3" name="MediaServiceImageTags">
    <vt:lpwstr/>
  </property>
</Properties>
</file>